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7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4"/>
    <p:sldMasterId id="2147483668" r:id="rId5"/>
    <p:sldMasterId id="2147483674" r:id="rId6"/>
    <p:sldMasterId id="2147483677" r:id="rId7"/>
    <p:sldMasterId id="2147483684" r:id="rId8"/>
    <p:sldMasterId id="2147483692" r:id="rId9"/>
    <p:sldMasterId id="2147483694" r:id="rId10"/>
    <p:sldMasterId id="2147483698" r:id="rId11"/>
  </p:sldMasterIdLst>
  <p:notesMasterIdLst>
    <p:notesMasterId r:id="rId52"/>
  </p:notesMasterIdLst>
  <p:sldIdLst>
    <p:sldId id="4464" r:id="rId12"/>
    <p:sldId id="4465" r:id="rId13"/>
    <p:sldId id="4466" r:id="rId14"/>
    <p:sldId id="4467" r:id="rId15"/>
    <p:sldId id="4468" r:id="rId16"/>
    <p:sldId id="4469" r:id="rId17"/>
    <p:sldId id="4470" r:id="rId18"/>
    <p:sldId id="4471" r:id="rId19"/>
    <p:sldId id="4472" r:id="rId20"/>
    <p:sldId id="4473" r:id="rId21"/>
    <p:sldId id="4461" r:id="rId22"/>
    <p:sldId id="4431" r:id="rId23"/>
    <p:sldId id="4439" r:id="rId24"/>
    <p:sldId id="4438" r:id="rId25"/>
    <p:sldId id="4440" r:id="rId26"/>
    <p:sldId id="4441" r:id="rId27"/>
    <p:sldId id="1059" r:id="rId28"/>
    <p:sldId id="4446" r:id="rId29"/>
    <p:sldId id="4447" r:id="rId30"/>
    <p:sldId id="4448" r:id="rId31"/>
    <p:sldId id="4449" r:id="rId32"/>
    <p:sldId id="4474" r:id="rId33"/>
    <p:sldId id="4445" r:id="rId34"/>
    <p:sldId id="4444" r:id="rId35"/>
    <p:sldId id="4479" r:id="rId36"/>
    <p:sldId id="4476" r:id="rId37"/>
    <p:sldId id="4478" r:id="rId38"/>
    <p:sldId id="4433" r:id="rId39"/>
    <p:sldId id="4432" r:id="rId40"/>
    <p:sldId id="4475" r:id="rId41"/>
    <p:sldId id="1058" r:id="rId42"/>
    <p:sldId id="4427" r:id="rId43"/>
    <p:sldId id="4430" r:id="rId44"/>
    <p:sldId id="4462" r:id="rId45"/>
    <p:sldId id="4454" r:id="rId46"/>
    <p:sldId id="4463" r:id="rId47"/>
    <p:sldId id="4451" r:id="rId48"/>
    <p:sldId id="1057" r:id="rId49"/>
    <p:sldId id="4452" r:id="rId50"/>
    <p:sldId id="4457" r:id="rId51"/>
  </p:sldIdLst>
  <p:sldSz cx="12192000" cy="6858000"/>
  <p:notesSz cx="6810375" cy="99425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uvertures" id="{1F40B92B-9F85-4D75-9F56-E34B3EAAE394}">
          <p14:sldIdLst>
            <p14:sldId id="4464"/>
            <p14:sldId id="4465"/>
            <p14:sldId id="4466"/>
            <p14:sldId id="4467"/>
            <p14:sldId id="4468"/>
            <p14:sldId id="4469"/>
            <p14:sldId id="4470"/>
            <p14:sldId id="4471"/>
            <p14:sldId id="4472"/>
            <p14:sldId id="4473"/>
            <p14:sldId id="4461"/>
            <p14:sldId id="4431"/>
            <p14:sldId id="4439"/>
            <p14:sldId id="4438"/>
            <p14:sldId id="4440"/>
            <p14:sldId id="4441"/>
            <p14:sldId id="1059"/>
            <p14:sldId id="4446"/>
            <p14:sldId id="4447"/>
            <p14:sldId id="4448"/>
            <p14:sldId id="4449"/>
            <p14:sldId id="4474"/>
            <p14:sldId id="4445"/>
            <p14:sldId id="4444"/>
            <p14:sldId id="4479"/>
            <p14:sldId id="4476"/>
            <p14:sldId id="4478"/>
            <p14:sldId id="4433"/>
            <p14:sldId id="4432"/>
            <p14:sldId id="4475"/>
            <p14:sldId id="1058"/>
            <p14:sldId id="4427"/>
            <p14:sldId id="4430"/>
            <p14:sldId id="4462"/>
            <p14:sldId id="4454"/>
            <p14:sldId id="4463"/>
            <p14:sldId id="4451"/>
            <p14:sldId id="1057"/>
            <p14:sldId id="4452"/>
            <p14:sldId id="445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0E66"/>
    <a:srgbClr val="5692C5"/>
    <a:srgbClr val="C8DEF2"/>
    <a:srgbClr val="D932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17A961-DAE4-4CFF-9971-DA3B29FE2339}" v="6" dt="2025-09-25T09:40:12.671"/>
  </p1510:revLst>
</p1510:revInfo>
</file>

<file path=ppt/tableStyles.xml><?xml version="1.0" encoding="utf-8"?>
<a:tblStyleLst xmlns:a="http://schemas.openxmlformats.org/drawingml/2006/main" def="{5C22544A-7EE6-4342-B048-85BDC9FD1C3A}"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7" autoAdjust="0"/>
    <p:restoredTop sz="94178" autoAdjust="0"/>
  </p:normalViewPr>
  <p:slideViewPr>
    <p:cSldViewPr snapToGrid="0" snapToObjects="1" showGuides="1">
      <p:cViewPr varScale="1">
        <p:scale>
          <a:sx n="59" d="100"/>
          <a:sy n="59" d="100"/>
        </p:scale>
        <p:origin x="122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22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an-Christophe CARREL" userId="7d9c90aa-3c96-4033-8d6d-39690f72b78d" providerId="ADAL" clId="{88469F73-BE92-48D1-94BD-7D7F394BF80B}"/>
    <pc:docChg chg="undo custSel addSld delSld modSld modSection">
      <pc:chgData name="Jean-Christophe CARREL" userId="7d9c90aa-3c96-4033-8d6d-39690f72b78d" providerId="ADAL" clId="{88469F73-BE92-48D1-94BD-7D7F394BF80B}" dt="2025-09-25T09:44:36.212" v="639" actId="20577"/>
      <pc:docMkLst>
        <pc:docMk/>
      </pc:docMkLst>
      <pc:sldChg chg="modSp mod">
        <pc:chgData name="Jean-Christophe CARREL" userId="7d9c90aa-3c96-4033-8d6d-39690f72b78d" providerId="ADAL" clId="{88469F73-BE92-48D1-94BD-7D7F394BF80B}" dt="2025-09-25T09:42:36.470" v="434" actId="20577"/>
        <pc:sldMkLst>
          <pc:docMk/>
          <pc:sldMk cId="1592937552" sldId="4433"/>
        </pc:sldMkLst>
        <pc:spChg chg="mod">
          <ac:chgData name="Jean-Christophe CARREL" userId="7d9c90aa-3c96-4033-8d6d-39690f72b78d" providerId="ADAL" clId="{88469F73-BE92-48D1-94BD-7D7F394BF80B}" dt="2025-09-25T09:42:36.470" v="434" actId="20577"/>
          <ac:spMkLst>
            <pc:docMk/>
            <pc:sldMk cId="1592937552" sldId="4433"/>
            <ac:spMk id="2" creationId="{1BDFC1E1-A105-DCCF-13AA-788FA9FAE1B2}"/>
          </ac:spMkLst>
        </pc:spChg>
      </pc:sldChg>
      <pc:sldChg chg="addSp delSp modSp add mod">
        <pc:chgData name="Jean-Christophe CARREL" userId="7d9c90aa-3c96-4033-8d6d-39690f72b78d" providerId="ADAL" clId="{88469F73-BE92-48D1-94BD-7D7F394BF80B}" dt="2025-09-25T09:42:25.113" v="430" actId="20577"/>
        <pc:sldMkLst>
          <pc:docMk/>
          <pc:sldMk cId="2187085711" sldId="4444"/>
        </pc:sldMkLst>
        <pc:spChg chg="mod">
          <ac:chgData name="Jean-Christophe CARREL" userId="7d9c90aa-3c96-4033-8d6d-39690f72b78d" providerId="ADAL" clId="{88469F73-BE92-48D1-94BD-7D7F394BF80B}" dt="2025-09-25T09:42:25.113" v="430" actId="20577"/>
          <ac:spMkLst>
            <pc:docMk/>
            <pc:sldMk cId="2187085711" sldId="4444"/>
            <ac:spMk id="2" creationId="{F2C41F65-BA6E-44DD-AA46-474CFDFB4DFF}"/>
          </ac:spMkLst>
        </pc:spChg>
        <pc:spChg chg="mod">
          <ac:chgData name="Jean-Christophe CARREL" userId="7d9c90aa-3c96-4033-8d6d-39690f72b78d" providerId="ADAL" clId="{88469F73-BE92-48D1-94BD-7D7F394BF80B}" dt="2025-09-25T09:39:05.278" v="117" actId="1076"/>
          <ac:spMkLst>
            <pc:docMk/>
            <pc:sldMk cId="2187085711" sldId="4444"/>
            <ac:spMk id="4" creationId="{58A682E2-8965-828F-FBC8-1D3C534EBC34}"/>
          </ac:spMkLst>
        </pc:spChg>
        <pc:graphicFrameChg chg="modGraphic">
          <ac:chgData name="Jean-Christophe CARREL" userId="7d9c90aa-3c96-4033-8d6d-39690f72b78d" providerId="ADAL" clId="{88469F73-BE92-48D1-94BD-7D7F394BF80B}" dt="2025-09-25T09:38:01.582" v="109" actId="20577"/>
          <ac:graphicFrameMkLst>
            <pc:docMk/>
            <pc:sldMk cId="2187085711" sldId="4444"/>
            <ac:graphicFrameMk id="6" creationId="{E7C13EF3-BF6D-4FE3-CF3B-BCAAFA0EC3E7}"/>
          </ac:graphicFrameMkLst>
        </pc:graphicFrameChg>
        <pc:picChg chg="del">
          <ac:chgData name="Jean-Christophe CARREL" userId="7d9c90aa-3c96-4033-8d6d-39690f72b78d" providerId="ADAL" clId="{88469F73-BE92-48D1-94BD-7D7F394BF80B}" dt="2025-09-25T09:37:23.896" v="84" actId="478"/>
          <ac:picMkLst>
            <pc:docMk/>
            <pc:sldMk cId="2187085711" sldId="4444"/>
            <ac:picMk id="11" creationId="{D488D3F8-C5FF-3F01-CC8C-DCA4D1423754}"/>
          </ac:picMkLst>
        </pc:picChg>
        <pc:cxnChg chg="add del">
          <ac:chgData name="Jean-Christophe CARREL" userId="7d9c90aa-3c96-4033-8d6d-39690f72b78d" providerId="ADAL" clId="{88469F73-BE92-48D1-94BD-7D7F394BF80B}" dt="2025-09-25T09:37:15.664" v="83" actId="11529"/>
          <ac:cxnSpMkLst>
            <pc:docMk/>
            <pc:sldMk cId="2187085711" sldId="4444"/>
            <ac:cxnSpMk id="7" creationId="{4791270B-A321-AAB9-5020-19992192451D}"/>
          </ac:cxnSpMkLst>
        </pc:cxnChg>
        <pc:cxnChg chg="mod">
          <ac:chgData name="Jean-Christophe CARREL" userId="7d9c90aa-3c96-4033-8d6d-39690f72b78d" providerId="ADAL" clId="{88469F73-BE92-48D1-94BD-7D7F394BF80B}" dt="2025-09-25T09:37:49.267" v="87" actId="1076"/>
          <ac:cxnSpMkLst>
            <pc:docMk/>
            <pc:sldMk cId="2187085711" sldId="4444"/>
            <ac:cxnSpMk id="8" creationId="{A9C9BB32-7FAA-213C-EF7C-964AB3731409}"/>
          </ac:cxnSpMkLst>
        </pc:cxnChg>
        <pc:cxnChg chg="add del mod">
          <ac:chgData name="Jean-Christophe CARREL" userId="7d9c90aa-3c96-4033-8d6d-39690f72b78d" providerId="ADAL" clId="{88469F73-BE92-48D1-94BD-7D7F394BF80B}" dt="2025-09-25T09:39:25.407" v="119" actId="478"/>
          <ac:cxnSpMkLst>
            <pc:docMk/>
            <pc:sldMk cId="2187085711" sldId="4444"/>
            <ac:cxnSpMk id="10" creationId="{6598BBC5-0FB9-53EB-9BD6-BE1E738D040C}"/>
          </ac:cxnSpMkLst>
        </pc:cxnChg>
      </pc:sldChg>
      <pc:sldChg chg="del">
        <pc:chgData name="Jean-Christophe CARREL" userId="7d9c90aa-3c96-4033-8d6d-39690f72b78d" providerId="ADAL" clId="{88469F73-BE92-48D1-94BD-7D7F394BF80B}" dt="2025-09-25T09:35:34.198" v="79" actId="47"/>
        <pc:sldMkLst>
          <pc:docMk/>
          <pc:sldMk cId="2820746602" sldId="4450"/>
        </pc:sldMkLst>
      </pc:sldChg>
      <pc:sldChg chg="modSp mod">
        <pc:chgData name="Jean-Christophe CARREL" userId="7d9c90aa-3c96-4033-8d6d-39690f72b78d" providerId="ADAL" clId="{88469F73-BE92-48D1-94BD-7D7F394BF80B}" dt="2025-09-25T09:43:29.126" v="466" actId="20577"/>
        <pc:sldMkLst>
          <pc:docMk/>
          <pc:sldMk cId="1440562480" sldId="4451"/>
        </pc:sldMkLst>
        <pc:spChg chg="mod">
          <ac:chgData name="Jean-Christophe CARREL" userId="7d9c90aa-3c96-4033-8d6d-39690f72b78d" providerId="ADAL" clId="{88469F73-BE92-48D1-94BD-7D7F394BF80B}" dt="2025-09-25T09:43:29.126" v="466" actId="20577"/>
          <ac:spMkLst>
            <pc:docMk/>
            <pc:sldMk cId="1440562480" sldId="4451"/>
            <ac:spMk id="5" creationId="{0CCEC448-FCC1-77AD-226F-411D02B91B1E}"/>
          </ac:spMkLst>
        </pc:spChg>
      </pc:sldChg>
      <pc:sldChg chg="modSp mod">
        <pc:chgData name="Jean-Christophe CARREL" userId="7d9c90aa-3c96-4033-8d6d-39690f72b78d" providerId="ADAL" clId="{88469F73-BE92-48D1-94BD-7D7F394BF80B}" dt="2025-09-25T09:43:19.085" v="454" actId="14100"/>
        <pc:sldMkLst>
          <pc:docMk/>
          <pc:sldMk cId="2490606665" sldId="4452"/>
        </pc:sldMkLst>
        <pc:spChg chg="mod">
          <ac:chgData name="Jean-Christophe CARREL" userId="7d9c90aa-3c96-4033-8d6d-39690f72b78d" providerId="ADAL" clId="{88469F73-BE92-48D1-94BD-7D7F394BF80B}" dt="2025-09-25T09:43:19.085" v="454" actId="14100"/>
          <ac:spMkLst>
            <pc:docMk/>
            <pc:sldMk cId="2490606665" sldId="4452"/>
            <ac:spMk id="10" creationId="{2071A4DE-9E33-3A5F-5998-9FF42BD2397E}"/>
          </ac:spMkLst>
        </pc:spChg>
      </pc:sldChg>
      <pc:sldChg chg="modSp mod">
        <pc:chgData name="Jean-Christophe CARREL" userId="7d9c90aa-3c96-4033-8d6d-39690f72b78d" providerId="ADAL" clId="{88469F73-BE92-48D1-94BD-7D7F394BF80B}" dt="2025-09-25T09:44:36.212" v="639" actId="20577"/>
        <pc:sldMkLst>
          <pc:docMk/>
          <pc:sldMk cId="1442940082" sldId="4463"/>
        </pc:sldMkLst>
        <pc:spChg chg="mod">
          <ac:chgData name="Jean-Christophe CARREL" userId="7d9c90aa-3c96-4033-8d6d-39690f72b78d" providerId="ADAL" clId="{88469F73-BE92-48D1-94BD-7D7F394BF80B}" dt="2025-09-25T09:44:36.212" v="639" actId="20577"/>
          <ac:spMkLst>
            <pc:docMk/>
            <pc:sldMk cId="1442940082" sldId="4463"/>
            <ac:spMk id="3" creationId="{FA1EA67E-1917-357B-5090-354281292C66}"/>
          </ac:spMkLst>
        </pc:spChg>
      </pc:sldChg>
      <pc:sldChg chg="modSp mod">
        <pc:chgData name="Jean-Christophe CARREL" userId="7d9c90aa-3c96-4033-8d6d-39690f72b78d" providerId="ADAL" clId="{88469F73-BE92-48D1-94BD-7D7F394BF80B}" dt="2025-09-25T09:33:29.715" v="1" actId="20577"/>
        <pc:sldMkLst>
          <pc:docMk/>
          <pc:sldMk cId="3263926010" sldId="4467"/>
        </pc:sldMkLst>
        <pc:spChg chg="mod">
          <ac:chgData name="Jean-Christophe CARREL" userId="7d9c90aa-3c96-4033-8d6d-39690f72b78d" providerId="ADAL" clId="{88469F73-BE92-48D1-94BD-7D7F394BF80B}" dt="2025-09-25T09:33:29.715" v="1" actId="20577"/>
          <ac:spMkLst>
            <pc:docMk/>
            <pc:sldMk cId="3263926010" sldId="4467"/>
            <ac:spMk id="9" creationId="{5FB4CC59-6B62-B891-5A4A-E212A9A00773}"/>
          </ac:spMkLst>
        </pc:spChg>
      </pc:sldChg>
      <pc:sldChg chg="modSp mod">
        <pc:chgData name="Jean-Christophe CARREL" userId="7d9c90aa-3c96-4033-8d6d-39690f72b78d" providerId="ADAL" clId="{88469F73-BE92-48D1-94BD-7D7F394BF80B}" dt="2025-09-25T09:34:26.380" v="56" actId="20577"/>
        <pc:sldMkLst>
          <pc:docMk/>
          <pc:sldMk cId="3449351869" sldId="4474"/>
        </pc:sldMkLst>
        <pc:spChg chg="mod">
          <ac:chgData name="Jean-Christophe CARREL" userId="7d9c90aa-3c96-4033-8d6d-39690f72b78d" providerId="ADAL" clId="{88469F73-BE92-48D1-94BD-7D7F394BF80B}" dt="2025-09-25T09:34:26.380" v="56" actId="20577"/>
          <ac:spMkLst>
            <pc:docMk/>
            <pc:sldMk cId="3449351869" sldId="4474"/>
            <ac:spMk id="4" creationId="{9D25D02E-3EF7-A6A7-4AF9-18AFB9500BEA}"/>
          </ac:spMkLst>
        </pc:spChg>
      </pc:sldChg>
      <pc:sldChg chg="modSp mod">
        <pc:chgData name="Jean-Christophe CARREL" userId="7d9c90aa-3c96-4033-8d6d-39690f72b78d" providerId="ADAL" clId="{88469F73-BE92-48D1-94BD-7D7F394BF80B}" dt="2025-09-25T09:41:57.288" v="408" actId="14100"/>
        <pc:sldMkLst>
          <pc:docMk/>
          <pc:sldMk cId="594617658" sldId="4476"/>
        </pc:sldMkLst>
        <pc:spChg chg="mod">
          <ac:chgData name="Jean-Christophe CARREL" userId="7d9c90aa-3c96-4033-8d6d-39690f72b78d" providerId="ADAL" clId="{88469F73-BE92-48D1-94BD-7D7F394BF80B}" dt="2025-09-25T09:41:57.288" v="408" actId="14100"/>
          <ac:spMkLst>
            <pc:docMk/>
            <pc:sldMk cId="594617658" sldId="4476"/>
            <ac:spMk id="2" creationId="{B44631E7-7896-4F75-EA3F-4A6696E11BDA}"/>
          </ac:spMkLst>
        </pc:spChg>
      </pc:sldChg>
      <pc:sldChg chg="modSp mod">
        <pc:chgData name="Jean-Christophe CARREL" userId="7d9c90aa-3c96-4033-8d6d-39690f72b78d" providerId="ADAL" clId="{88469F73-BE92-48D1-94BD-7D7F394BF80B}" dt="2025-09-25T09:42:05.537" v="428" actId="20577"/>
        <pc:sldMkLst>
          <pc:docMk/>
          <pc:sldMk cId="4041290936" sldId="4478"/>
        </pc:sldMkLst>
        <pc:spChg chg="mod">
          <ac:chgData name="Jean-Christophe CARREL" userId="7d9c90aa-3c96-4033-8d6d-39690f72b78d" providerId="ADAL" clId="{88469F73-BE92-48D1-94BD-7D7F394BF80B}" dt="2025-09-25T09:42:05.537" v="428" actId="20577"/>
          <ac:spMkLst>
            <pc:docMk/>
            <pc:sldMk cId="4041290936" sldId="4478"/>
            <ac:spMk id="2" creationId="{E6CA62D1-1C0B-D343-EAE9-62C9BAEB36A7}"/>
          </ac:spMkLst>
        </pc:spChg>
      </pc:sldChg>
      <pc:sldChg chg="modSp del mod">
        <pc:chgData name="Jean-Christophe CARREL" userId="7d9c90aa-3c96-4033-8d6d-39690f72b78d" providerId="ADAL" clId="{88469F73-BE92-48D1-94BD-7D7F394BF80B}" dt="2025-09-25T09:36:31.316" v="81" actId="47"/>
        <pc:sldMkLst>
          <pc:docMk/>
          <pc:sldMk cId="1665765042" sldId="4479"/>
        </pc:sldMkLst>
        <pc:spChg chg="mod">
          <ac:chgData name="Jean-Christophe CARREL" userId="7d9c90aa-3c96-4033-8d6d-39690f72b78d" providerId="ADAL" clId="{88469F73-BE92-48D1-94BD-7D7F394BF80B}" dt="2025-09-25T09:35:18.476" v="57" actId="1076"/>
          <ac:spMkLst>
            <pc:docMk/>
            <pc:sldMk cId="1665765042" sldId="4479"/>
            <ac:spMk id="3" creationId="{5317CA70-43B9-DCFD-B27D-4307031D8C17}"/>
          </ac:spMkLst>
        </pc:spChg>
        <pc:graphicFrameChg chg="mod modGraphic">
          <ac:chgData name="Jean-Christophe CARREL" userId="7d9c90aa-3c96-4033-8d6d-39690f72b78d" providerId="ADAL" clId="{88469F73-BE92-48D1-94BD-7D7F394BF80B}" dt="2025-09-25T09:35:27.979" v="78"/>
          <ac:graphicFrameMkLst>
            <pc:docMk/>
            <pc:sldMk cId="1665765042" sldId="4479"/>
            <ac:graphicFrameMk id="6" creationId="{E7C13EF3-BF6D-4FE3-CF3B-BCAAFA0EC3E7}"/>
          </ac:graphicFrameMkLst>
        </pc:graphicFrameChg>
      </pc:sldChg>
      <pc:sldChg chg="addSp modSp add mod">
        <pc:chgData name="Jean-Christophe CARREL" userId="7d9c90aa-3c96-4033-8d6d-39690f72b78d" providerId="ADAL" clId="{88469F73-BE92-48D1-94BD-7D7F394BF80B}" dt="2025-09-25T09:42:29.207" v="432" actId="20577"/>
        <pc:sldMkLst>
          <pc:docMk/>
          <pc:sldMk cId="3612736273" sldId="4479"/>
        </pc:sldMkLst>
        <pc:spChg chg="mod">
          <ac:chgData name="Jean-Christophe CARREL" userId="7d9c90aa-3c96-4033-8d6d-39690f72b78d" providerId="ADAL" clId="{88469F73-BE92-48D1-94BD-7D7F394BF80B}" dt="2025-09-25T09:42:29.207" v="432" actId="20577"/>
          <ac:spMkLst>
            <pc:docMk/>
            <pc:sldMk cId="3612736273" sldId="4479"/>
            <ac:spMk id="2" creationId="{A4FE6CE7-44BA-4384-5FEF-80690F6AC690}"/>
          </ac:spMkLst>
        </pc:spChg>
        <pc:spChg chg="add mod">
          <ac:chgData name="Jean-Christophe CARREL" userId="7d9c90aa-3c96-4033-8d6d-39690f72b78d" providerId="ADAL" clId="{88469F73-BE92-48D1-94BD-7D7F394BF80B}" dt="2025-09-25T09:40:23.964" v="185" actId="207"/>
          <ac:spMkLst>
            <pc:docMk/>
            <pc:sldMk cId="3612736273" sldId="4479"/>
            <ac:spMk id="12" creationId="{FB6283CF-C3B5-1F11-260D-E93560C2EC05}"/>
          </ac:spMkLst>
        </pc:spChg>
        <pc:spChg chg="add mod">
          <ac:chgData name="Jean-Christophe CARREL" userId="7d9c90aa-3c96-4033-8d6d-39690f72b78d" providerId="ADAL" clId="{88469F73-BE92-48D1-94BD-7D7F394BF80B}" dt="2025-09-25T09:41:46.224" v="389" actId="14100"/>
          <ac:spMkLst>
            <pc:docMk/>
            <pc:sldMk cId="3612736273" sldId="4479"/>
            <ac:spMk id="14" creationId="{4A6EC23B-C3B0-3FC3-2B32-6A9056C09F3F}"/>
          </ac:spMkLst>
        </pc:spChg>
        <pc:cxnChg chg="add mod">
          <ac:chgData name="Jean-Christophe CARREL" userId="7d9c90aa-3c96-4033-8d6d-39690f72b78d" providerId="ADAL" clId="{88469F73-BE92-48D1-94BD-7D7F394BF80B}" dt="2025-09-25T09:40:04.151" v="177" actId="14100"/>
          <ac:cxnSpMkLst>
            <pc:docMk/>
            <pc:sldMk cId="3612736273" sldId="4479"/>
            <ac:cxnSpMk id="3" creationId="{FC80B1BE-581B-1E05-0718-061528A239EF}"/>
          </ac:cxnSpMkLst>
        </pc:cxnChg>
        <pc:cxnChg chg="mod">
          <ac:chgData name="Jean-Christophe CARREL" userId="7d9c90aa-3c96-4033-8d6d-39690f72b78d" providerId="ADAL" clId="{88469F73-BE92-48D1-94BD-7D7F394BF80B}" dt="2025-09-25T09:40:06.694" v="178" actId="14100"/>
          <ac:cxnSpMkLst>
            <pc:docMk/>
            <pc:sldMk cId="3612736273" sldId="4479"/>
            <ac:cxnSpMk id="10" creationId="{293150C0-BCD2-D893-84EF-5F876FC6E80C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7BA8A0-E543-441C-A185-38370F6F3BF0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fr-FR"/>
        </a:p>
      </dgm:t>
    </dgm:pt>
    <dgm:pt modelId="{D26138A7-16D7-4B7B-9BAF-5EE323E9CC11}">
      <dgm:prSet phldrT="[Texte]" custT="1"/>
      <dgm:spPr>
        <a:solidFill>
          <a:srgbClr val="5692C5"/>
        </a:solidFill>
      </dgm:spPr>
      <dgm:t>
        <a:bodyPr/>
        <a:lstStyle/>
        <a:p>
          <a:r>
            <a:rPr lang="fr-FR" sz="1400" b="0" i="0" dirty="0">
              <a:solidFill>
                <a:schemeClr val="bg1"/>
              </a:solidFill>
              <a:latin typeface="Fira Sans" panose="020B0503050000020004" pitchFamily="34" charset="0"/>
            </a:rPr>
            <a:t>Gestion globale Ogec</a:t>
          </a:r>
        </a:p>
      </dgm:t>
    </dgm:pt>
    <dgm:pt modelId="{48042700-277F-4D5D-AFE9-F3C3C9547CBD}" type="parTrans" cxnId="{A1F8FF1C-0FC3-473C-9008-E77333718C1E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C56C406A-A17A-4601-889D-38CC4F017EEB}" type="sibTrans" cxnId="{A1F8FF1C-0FC3-473C-9008-E77333718C1E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F91AC9F2-F01C-47F3-8D96-59B3AE11357F}">
      <dgm:prSet phldrT="[Texte]" custT="1"/>
      <dgm:spPr>
        <a:solidFill>
          <a:srgbClr val="EC0E66"/>
        </a:solidFill>
        <a:ln>
          <a:solidFill>
            <a:srgbClr val="EC0E66"/>
          </a:solidFill>
        </a:ln>
      </dgm:spPr>
      <dgm:t>
        <a:bodyPr/>
        <a:lstStyle/>
        <a:p>
          <a:r>
            <a:rPr lang="fr-FR" sz="1400" b="0" i="0" dirty="0">
              <a:solidFill>
                <a:schemeClr val="bg1"/>
              </a:solidFill>
              <a:latin typeface="Fira Sans" panose="020B0503050000020004" pitchFamily="34" charset="0"/>
            </a:rPr>
            <a:t>Gestion patrimoniale ou « libre » ou « non scolaire »</a:t>
          </a:r>
        </a:p>
      </dgm:t>
    </dgm:pt>
    <dgm:pt modelId="{9930819D-4564-444C-BEC6-1A1207E3AAE6}" type="parTrans" cxnId="{D20681DB-1058-4DA8-9B88-C357223001D7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4ACA8A94-D19B-4443-B41D-340CD57B53D9}" type="sibTrans" cxnId="{D20681DB-1058-4DA8-9B88-C357223001D7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9C1A3534-357B-4F14-A43A-7D356C64D85C}">
      <dgm:prSet phldrT="[Texte]" custT="1"/>
      <dgm:spPr>
        <a:solidFill>
          <a:srgbClr val="EC0E66"/>
        </a:solidFill>
        <a:ln>
          <a:solidFill>
            <a:srgbClr val="EC0E66"/>
          </a:solidFill>
        </a:ln>
      </dgm:spPr>
      <dgm:t>
        <a:bodyPr/>
        <a:lstStyle/>
        <a:p>
          <a:r>
            <a:rPr lang="fr-FR" sz="1400" b="0" i="0">
              <a:solidFill>
                <a:schemeClr val="bg1"/>
              </a:solidFill>
              <a:latin typeface="Fira Sans" panose="020B0503050000020004" pitchFamily="34" charset="0"/>
            </a:rPr>
            <a:t>Gestion scolaire</a:t>
          </a:r>
        </a:p>
      </dgm:t>
    </dgm:pt>
    <dgm:pt modelId="{6F85DA6C-F356-492A-8581-FC68DD301BE4}" type="parTrans" cxnId="{3F68E08B-40ED-4A4B-A0F6-F9C34EFEB4D4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3D1EAD89-394B-4584-99F2-B6C7C2227B64}" type="sibTrans" cxnId="{3F68E08B-40ED-4A4B-A0F6-F9C34EFEB4D4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055FEB5C-6D2D-4A76-AB41-45BC1BFC5206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pPr>
            <a:buClr>
              <a:schemeClr val="accent2"/>
            </a:buClr>
            <a:buSzTx/>
            <a:buFont typeface="Wingdings" panose="05000000000000000000" pitchFamily="2" charset="2"/>
            <a:buChar char="§"/>
          </a:pPr>
          <a:r>
            <a:rPr kumimoji="0" lang="fr-FR" sz="1050" b="0" i="0" u="none" strike="noStrike" cap="none" spc="0" normalizeH="0" baseline="0" noProof="0" dirty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La gestion de la vie associative</a:t>
          </a:r>
          <a:endParaRPr lang="fr-FR" sz="1050" dirty="0">
            <a:latin typeface="Fira Sans Light" panose="020B0403050000020004" pitchFamily="34" charset="0"/>
          </a:endParaRPr>
        </a:p>
      </dgm:t>
    </dgm:pt>
    <dgm:pt modelId="{8EDF4C57-E958-469D-9DE0-A5B54F04FAF7}" type="parTrans" cxnId="{584391BC-F049-40BA-A49C-418B63203200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4E8FD11D-34D0-4EFE-BCD3-613A3F99A672}" type="sibTrans" cxnId="{584391BC-F049-40BA-A49C-418B63203200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E9C39062-06D2-4098-9204-E63D1E88577F}">
      <dgm:prSet custT="1"/>
      <dgm:spPr>
        <a:ln>
          <a:solidFill>
            <a:srgbClr val="5692C5"/>
          </a:solidFill>
        </a:ln>
      </dgm:spPr>
      <dgm:t>
        <a:bodyPr/>
        <a:lstStyle/>
        <a:p>
          <a:r>
            <a:rPr kumimoji="0" lang="fr-FR" sz="1050" b="0" i="0" u="none" strike="noStrike" cap="none" spc="0" normalizeH="0" baseline="0" noProof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La gestion financière</a:t>
          </a:r>
        </a:p>
      </dgm:t>
    </dgm:pt>
    <dgm:pt modelId="{99C8BEC5-B118-401E-9FCB-CACB7C7E8A7F}" type="parTrans" cxnId="{58534DD7-FC52-46D9-AADD-9B2EDEAEBBFF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9EE49290-3857-45BE-8045-A042AE3B69C9}" type="sibTrans" cxnId="{58534DD7-FC52-46D9-AADD-9B2EDEAEBBFF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68D6D3F7-EA2A-4A7C-9671-BEE881EA4A8B}">
      <dgm:prSet custT="1"/>
      <dgm:spPr>
        <a:ln>
          <a:solidFill>
            <a:srgbClr val="5692C5"/>
          </a:solidFill>
        </a:ln>
      </dgm:spPr>
      <dgm:t>
        <a:bodyPr/>
        <a:lstStyle/>
        <a:p>
          <a:r>
            <a:rPr kumimoji="0" lang="fr-FR" sz="1050" b="0" i="0" u="none" strike="noStrike" cap="none" spc="0" normalizeH="0" baseline="0" noProof="0" dirty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La gestion des locaux scolaires et autres</a:t>
          </a:r>
        </a:p>
      </dgm:t>
    </dgm:pt>
    <dgm:pt modelId="{C15B22B8-CD4A-4F8E-9043-5DBA57148370}" type="parTrans" cxnId="{173AAE7A-70D4-4F85-942E-7AA14C7AD258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C519936C-E183-4026-A4F4-D4122B623440}" type="sibTrans" cxnId="{173AAE7A-70D4-4F85-942E-7AA14C7AD258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DCAFEFB1-1533-4D0E-A232-6385C292C4DD}">
      <dgm:prSet custT="1"/>
      <dgm:spPr>
        <a:ln>
          <a:solidFill>
            <a:srgbClr val="5692C5"/>
          </a:solidFill>
        </a:ln>
      </dgm:spPr>
      <dgm:t>
        <a:bodyPr/>
        <a:lstStyle/>
        <a:p>
          <a:r>
            <a:rPr kumimoji="0" lang="fr-FR" sz="1050" b="0" i="0" u="none" strike="noStrike" cap="none" spc="0" normalizeH="0" baseline="0" noProof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Les autres gestions : kermesses, fêtes...</a:t>
          </a:r>
        </a:p>
      </dgm:t>
    </dgm:pt>
    <dgm:pt modelId="{6F61D89B-7587-49EB-AE77-851E4EBEB218}" type="parTrans" cxnId="{BF349515-21FA-4DBB-972C-33F1B123D6B9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E1BBAEE8-8CDE-4EA0-923D-1CC745995787}" type="sibTrans" cxnId="{BF349515-21FA-4DBB-972C-33F1B123D6B9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F4892CC0-0A1D-4976-A221-BDCA5872079D}">
      <dgm:prSet custT="1"/>
      <dgm:spPr>
        <a:ln>
          <a:solidFill>
            <a:srgbClr val="5692C5"/>
          </a:solidFill>
        </a:ln>
      </dgm:spPr>
      <dgm:t>
        <a:bodyPr/>
        <a:lstStyle/>
        <a:p>
          <a:r>
            <a:rPr kumimoji="0" lang="fr-FR" sz="1050" b="0" i="0" u="none" strike="noStrike" cap="none" spc="0" normalizeH="0" baseline="0" noProof="0" dirty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Les actions de solidarité</a:t>
          </a:r>
        </a:p>
      </dgm:t>
    </dgm:pt>
    <dgm:pt modelId="{CEB90CFD-C166-401F-8357-B67BD5082223}" type="parTrans" cxnId="{454DE707-4E9D-45AF-8B22-A458722343A0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2D224256-9D47-4128-8736-131BFD2EBFF6}" type="sibTrans" cxnId="{454DE707-4E9D-45AF-8B22-A458722343A0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C0B4E686-E5FB-4A6E-96E1-B18B249B5763}">
      <dgm:prSet custT="1"/>
      <dgm:spPr>
        <a:ln>
          <a:solidFill>
            <a:srgbClr val="5692C5"/>
          </a:solidFill>
        </a:ln>
      </dgm:spPr>
      <dgm:t>
        <a:bodyPr/>
        <a:lstStyle/>
        <a:p>
          <a:r>
            <a:rPr kumimoji="0" lang="fr-FR" sz="1050" b="0" i="0" u="none" strike="noStrike" cap="none" spc="0" normalizeH="0" baseline="0" noProof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Les impositions spécifiques aux associations</a:t>
          </a:r>
        </a:p>
      </dgm:t>
    </dgm:pt>
    <dgm:pt modelId="{8E7701C4-8692-4990-B32F-B517B507199E}" type="parTrans" cxnId="{A7BD5CF8-9E20-4009-8677-6F97181B2F6F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57EB1907-ED21-4E19-A380-D57FDC460905}" type="sibTrans" cxnId="{A7BD5CF8-9E20-4009-8677-6F97181B2F6F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3F82D7BC-7A2B-4DF5-920A-CB8B88769DF2}">
      <dgm:prSet phldrT="[Texte]" custT="1"/>
      <dgm:spPr>
        <a:solidFill>
          <a:srgbClr val="E3EDFD"/>
        </a:solidFill>
        <a:ln>
          <a:noFill/>
        </a:ln>
      </dgm:spPr>
      <dgm:t>
        <a:bodyPr/>
        <a:lstStyle/>
        <a:p>
          <a:r>
            <a:rPr lang="fr-FR" sz="1000" dirty="0">
              <a:latin typeface="Fira Sans Light" panose="020B0403050000020004" pitchFamily="34" charset="0"/>
            </a:rPr>
            <a:t>Activités principales d’enseignement sous contrat</a:t>
          </a:r>
        </a:p>
      </dgm:t>
    </dgm:pt>
    <dgm:pt modelId="{FABBE62D-B034-44E2-8729-F891C5A50677}" type="parTrans" cxnId="{5C9AF0B4-013E-4087-A5C6-A77E4F8EC637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A7B1CB94-254F-4200-9428-0B8232CFCDA0}" type="sibTrans" cxnId="{5C9AF0B4-013E-4087-A5C6-A77E4F8EC637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AE1DC04C-EB8F-48FB-AA5F-6B566F446153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Maternelle</a:t>
          </a:r>
        </a:p>
      </dgm:t>
    </dgm:pt>
    <dgm:pt modelId="{900D0263-13F4-4943-8505-1D32D5FACE12}" type="parTrans" cxnId="{48B1FDCF-AECE-4480-B0A9-0B3459C9362B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E0760E6D-459B-4909-B317-6BA80FF8EB8D}" type="sibTrans" cxnId="{48B1FDCF-AECE-4480-B0A9-0B3459C9362B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3C545A77-046C-472C-8787-7D007A2F85C5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Primaire</a:t>
          </a:r>
        </a:p>
      </dgm:t>
    </dgm:pt>
    <dgm:pt modelId="{FE550074-3BA6-483B-92DD-278E826060EA}" type="parTrans" cxnId="{B8555584-9B9D-4E1E-B78A-E65CAE74D3D3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CAE9E542-20D3-49C9-A9E0-7B31C4B3BD92}" type="sibTrans" cxnId="{B8555584-9B9D-4E1E-B78A-E65CAE74D3D3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5AD693A0-2B4E-4534-8C2B-296B55DED189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Collège</a:t>
          </a:r>
        </a:p>
      </dgm:t>
    </dgm:pt>
    <dgm:pt modelId="{9A6BE2C2-4A31-4D5E-B8DF-C06BE5A23D0B}" type="parTrans" cxnId="{E1238C24-28A0-485C-9983-D158267C689A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68ADDADF-342C-4FCD-9544-CDD6E84A8953}" type="sibTrans" cxnId="{E1238C24-28A0-485C-9983-D158267C689A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03DCB4B7-4694-4110-935F-199F9CCD469C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Lycée</a:t>
          </a:r>
        </a:p>
      </dgm:t>
    </dgm:pt>
    <dgm:pt modelId="{888E0755-2447-4281-93E2-403F4F0760B0}" type="parTrans" cxnId="{C9075D0A-736E-42F3-B5E3-3379DE9901A1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8AD82E8C-5B44-4992-99BC-00F27461E444}" type="sibTrans" cxnId="{C9075D0A-736E-42F3-B5E3-3379DE9901A1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BF0D8D2D-6380-4520-8037-FD9574FE0567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Etc.</a:t>
          </a:r>
        </a:p>
      </dgm:t>
    </dgm:pt>
    <dgm:pt modelId="{644BA8D4-4E35-4E65-B323-3CAD43BBE6B4}" type="parTrans" cxnId="{E0E74D09-7CE6-41FC-B3E9-6DC446491BE4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93B80716-BF50-4837-A9DE-CE165153BE5F}" type="sibTrans" cxnId="{E0E74D09-7CE6-41FC-B3E9-6DC446491BE4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7BEEE061-2B1B-47DD-B1D7-D0DDCFBC2B90}">
      <dgm:prSet phldrT="[Texte]" custT="1"/>
      <dgm:spPr>
        <a:solidFill>
          <a:srgbClr val="E3EDFD"/>
        </a:solidFill>
        <a:ln>
          <a:noFill/>
        </a:ln>
      </dgm:spPr>
      <dgm:t>
        <a:bodyPr/>
        <a:lstStyle/>
        <a:p>
          <a:r>
            <a:rPr lang="fr-FR" sz="1000" dirty="0">
              <a:latin typeface="Fira Sans Light" panose="020B0403050000020004" pitchFamily="34" charset="0"/>
            </a:rPr>
            <a:t>Activités accessoires à l’enseignement</a:t>
          </a:r>
        </a:p>
      </dgm:t>
    </dgm:pt>
    <dgm:pt modelId="{71610D9E-8264-467F-BF80-4A7CF1EB486B}" type="parTrans" cxnId="{7E5DC168-E02D-4B42-AECD-BBC2BF2DC6B9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CAF5C183-8016-40CC-A6AA-9970BD1E967D}" type="sibTrans" cxnId="{7E5DC168-E02D-4B42-AECD-BBC2BF2DC6B9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D2BE21E5-4168-447F-8F0C-34B2A5974A69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Hébergement</a:t>
          </a:r>
        </a:p>
      </dgm:t>
    </dgm:pt>
    <dgm:pt modelId="{18C28DB0-AA20-4D13-B42A-D03D8A4E8412}" type="parTrans" cxnId="{91FD7067-78E0-42DF-963A-EB5136789F1A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4CF7682A-8947-4AB8-A729-87C2E3CE1E91}" type="sibTrans" cxnId="{91FD7067-78E0-42DF-963A-EB5136789F1A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55C504E6-CD6E-4168-A895-DE1D08381DCE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Restauration</a:t>
          </a:r>
        </a:p>
      </dgm:t>
    </dgm:pt>
    <dgm:pt modelId="{A438C58B-E5A9-4DA1-850B-0BDCE785280A}" type="parTrans" cxnId="{B88D4D76-D57F-42F9-9C76-3CB59B90BDEC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1D3F6453-AB46-4D19-8C87-94092739C412}" type="sibTrans" cxnId="{B88D4D76-D57F-42F9-9C76-3CB59B90BDEC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DAAD4F5B-57E4-4003-8B69-219C6E8273D9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Étude/garderie</a:t>
          </a:r>
        </a:p>
      </dgm:t>
    </dgm:pt>
    <dgm:pt modelId="{EB42706B-C546-44DF-AFA6-E6F468D5FB79}" type="parTrans" cxnId="{A29C0275-3DDE-4DB0-95D2-EBF1D76C7757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DB2209B1-14E0-40F1-9314-04CC1503866E}" type="sibTrans" cxnId="{A29C0275-3DDE-4DB0-95D2-EBF1D76C7757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D26E165A-D649-48AB-AE4B-6D4599167EDD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Etc.</a:t>
          </a:r>
        </a:p>
      </dgm:t>
    </dgm:pt>
    <dgm:pt modelId="{DC50D5D3-DC77-4DA0-BD52-0128FC44BC1D}" type="parTrans" cxnId="{0B1A4C2C-BC78-482D-A610-30BE18FC2A29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D20DC8DB-8A1B-47E2-9AC0-C9DDB80A2136}" type="sibTrans" cxnId="{0B1A4C2C-BC78-482D-A610-30BE18FC2A29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0FF38DED-D2F4-4EC0-B30A-AED9961D70F6}">
      <dgm:prSet phldrT="[Texte]"/>
      <dgm:spPr>
        <a:solidFill>
          <a:srgbClr val="E3EDFD"/>
        </a:solidFill>
        <a:ln>
          <a:noFill/>
        </a:ln>
      </dgm:spPr>
      <dgm:t>
        <a:bodyPr/>
        <a:lstStyle/>
        <a:p>
          <a:r>
            <a:rPr lang="fr-FR" dirty="0">
              <a:latin typeface="Fira Sans Light" panose="020B0403050000020004" pitchFamily="34" charset="0"/>
            </a:rPr>
            <a:t>Activités  d’enseignement hors contrat</a:t>
          </a:r>
        </a:p>
      </dgm:t>
    </dgm:pt>
    <dgm:pt modelId="{9C1F1208-599F-4C27-BA57-B2F0BC5356EB}" type="parTrans" cxnId="{25D77A21-8B83-40C9-953B-93B2279F27FA}">
      <dgm:prSet/>
      <dgm:spPr/>
      <dgm:t>
        <a:bodyPr/>
        <a:lstStyle/>
        <a:p>
          <a:endParaRPr lang="fr-FR"/>
        </a:p>
      </dgm:t>
    </dgm:pt>
    <dgm:pt modelId="{CE201309-2D4E-4023-A057-A03E6B2339C1}" type="sibTrans" cxnId="{25D77A21-8B83-40C9-953B-93B2279F27FA}">
      <dgm:prSet/>
      <dgm:spPr/>
      <dgm:t>
        <a:bodyPr/>
        <a:lstStyle/>
        <a:p>
          <a:endParaRPr lang="fr-FR"/>
        </a:p>
      </dgm:t>
    </dgm:pt>
    <dgm:pt modelId="{E48C2B06-E06C-4E5B-B36D-99338B6A40E1}" type="pres">
      <dgm:prSet presAssocID="{B17BA8A0-E543-441C-A185-38370F6F3BF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0D7DB13-08C9-49CB-B690-ED05CFB1A517}" type="pres">
      <dgm:prSet presAssocID="{D26138A7-16D7-4B7B-9BAF-5EE323E9CC11}" presName="hierRoot1" presStyleCnt="0">
        <dgm:presLayoutVars>
          <dgm:hierBranch val="init"/>
        </dgm:presLayoutVars>
      </dgm:prSet>
      <dgm:spPr/>
    </dgm:pt>
    <dgm:pt modelId="{01162D32-0E45-4AE3-9B8A-277724E818DF}" type="pres">
      <dgm:prSet presAssocID="{D26138A7-16D7-4B7B-9BAF-5EE323E9CC11}" presName="rootComposite1" presStyleCnt="0"/>
      <dgm:spPr/>
    </dgm:pt>
    <dgm:pt modelId="{582C9A3E-4801-4BA4-B870-50CB53DE5166}" type="pres">
      <dgm:prSet presAssocID="{D26138A7-16D7-4B7B-9BAF-5EE323E9CC11}" presName="rootText1" presStyleLbl="node0" presStyleIdx="0" presStyleCnt="2" custScaleX="135209" custScaleY="120233">
        <dgm:presLayoutVars>
          <dgm:chPref val="3"/>
        </dgm:presLayoutVars>
      </dgm:prSet>
      <dgm:spPr/>
    </dgm:pt>
    <dgm:pt modelId="{6E7369D6-7B95-4CB2-B74E-5DEB33BC7349}" type="pres">
      <dgm:prSet presAssocID="{D26138A7-16D7-4B7B-9BAF-5EE323E9CC11}" presName="rootConnector1" presStyleLbl="node1" presStyleIdx="0" presStyleCnt="0"/>
      <dgm:spPr/>
    </dgm:pt>
    <dgm:pt modelId="{08BFD80A-FC44-4B4C-8758-BFD2E793F505}" type="pres">
      <dgm:prSet presAssocID="{D26138A7-16D7-4B7B-9BAF-5EE323E9CC11}" presName="hierChild2" presStyleCnt="0"/>
      <dgm:spPr/>
    </dgm:pt>
    <dgm:pt modelId="{7074C460-584F-4B09-B356-73F83B298D4A}" type="pres">
      <dgm:prSet presAssocID="{9930819D-4564-444C-BEC6-1A1207E3AAE6}" presName="Name37" presStyleLbl="parChTrans1D2" presStyleIdx="0" presStyleCnt="2"/>
      <dgm:spPr/>
    </dgm:pt>
    <dgm:pt modelId="{51C64E5D-5469-4404-8774-5823CFF3BEB8}" type="pres">
      <dgm:prSet presAssocID="{F91AC9F2-F01C-47F3-8D96-59B3AE11357F}" presName="hierRoot2" presStyleCnt="0">
        <dgm:presLayoutVars>
          <dgm:hierBranch val="init"/>
        </dgm:presLayoutVars>
      </dgm:prSet>
      <dgm:spPr/>
    </dgm:pt>
    <dgm:pt modelId="{12C2849A-87B8-49F4-AA7C-485941932D4E}" type="pres">
      <dgm:prSet presAssocID="{F91AC9F2-F01C-47F3-8D96-59B3AE11357F}" presName="rootComposite" presStyleCnt="0"/>
      <dgm:spPr/>
    </dgm:pt>
    <dgm:pt modelId="{557D6792-E0FC-42DC-BEF6-326E80CFF5A7}" type="pres">
      <dgm:prSet presAssocID="{F91AC9F2-F01C-47F3-8D96-59B3AE11357F}" presName="rootText" presStyleLbl="node2" presStyleIdx="0" presStyleCnt="2" custScaleX="331304" custScaleY="119377" custLinFactNeighborX="-53104">
        <dgm:presLayoutVars>
          <dgm:chPref val="3"/>
        </dgm:presLayoutVars>
      </dgm:prSet>
      <dgm:spPr/>
    </dgm:pt>
    <dgm:pt modelId="{C5C1A6F0-2A1D-4223-8A3E-7C7F05C29854}" type="pres">
      <dgm:prSet presAssocID="{F91AC9F2-F01C-47F3-8D96-59B3AE11357F}" presName="rootConnector" presStyleLbl="node2" presStyleIdx="0" presStyleCnt="2"/>
      <dgm:spPr/>
    </dgm:pt>
    <dgm:pt modelId="{268E3902-1B74-4B0E-9911-4ADF55737260}" type="pres">
      <dgm:prSet presAssocID="{F91AC9F2-F01C-47F3-8D96-59B3AE11357F}" presName="hierChild4" presStyleCnt="0"/>
      <dgm:spPr/>
    </dgm:pt>
    <dgm:pt modelId="{345DE934-4735-4B96-9F3C-E077FB9FD4B4}" type="pres">
      <dgm:prSet presAssocID="{8EDF4C57-E958-469D-9DE0-A5B54F04FAF7}" presName="Name37" presStyleLbl="parChTrans1D3" presStyleIdx="0" presStyleCnt="8"/>
      <dgm:spPr/>
    </dgm:pt>
    <dgm:pt modelId="{C36BA0F5-3635-424F-B5CC-A8F6A08DDA74}" type="pres">
      <dgm:prSet presAssocID="{055FEB5C-6D2D-4A76-AB41-45BC1BFC5206}" presName="hierRoot2" presStyleCnt="0">
        <dgm:presLayoutVars>
          <dgm:hierBranch val="init"/>
        </dgm:presLayoutVars>
      </dgm:prSet>
      <dgm:spPr/>
    </dgm:pt>
    <dgm:pt modelId="{FD5E734D-0A50-4273-85FE-AE90396F7476}" type="pres">
      <dgm:prSet presAssocID="{055FEB5C-6D2D-4A76-AB41-45BC1BFC5206}" presName="rootComposite" presStyleCnt="0"/>
      <dgm:spPr/>
    </dgm:pt>
    <dgm:pt modelId="{460078B8-99B4-42B6-8C23-EEDDC78C65CC}" type="pres">
      <dgm:prSet presAssocID="{055FEB5C-6D2D-4A76-AB41-45BC1BFC5206}" presName="rootText" presStyleLbl="node3" presStyleIdx="0" presStyleCnt="8" custScaleX="112127" custLinFactNeighborX="-53104">
        <dgm:presLayoutVars>
          <dgm:chPref val="3"/>
        </dgm:presLayoutVars>
      </dgm:prSet>
      <dgm:spPr/>
    </dgm:pt>
    <dgm:pt modelId="{988A1D85-C681-4B55-9ECA-779F9DD6637A}" type="pres">
      <dgm:prSet presAssocID="{055FEB5C-6D2D-4A76-AB41-45BC1BFC5206}" presName="rootConnector" presStyleLbl="node3" presStyleIdx="0" presStyleCnt="8"/>
      <dgm:spPr/>
    </dgm:pt>
    <dgm:pt modelId="{E54E1C65-86FB-4D8A-8953-DC69D11FA120}" type="pres">
      <dgm:prSet presAssocID="{055FEB5C-6D2D-4A76-AB41-45BC1BFC5206}" presName="hierChild4" presStyleCnt="0"/>
      <dgm:spPr/>
    </dgm:pt>
    <dgm:pt modelId="{7301095C-0946-4A8B-BF99-17480D3E2814}" type="pres">
      <dgm:prSet presAssocID="{055FEB5C-6D2D-4A76-AB41-45BC1BFC5206}" presName="hierChild5" presStyleCnt="0"/>
      <dgm:spPr/>
    </dgm:pt>
    <dgm:pt modelId="{0A807865-C5D3-4802-959C-969FF7CBE7CF}" type="pres">
      <dgm:prSet presAssocID="{99C8BEC5-B118-401E-9FCB-CACB7C7E8A7F}" presName="Name37" presStyleLbl="parChTrans1D3" presStyleIdx="1" presStyleCnt="8"/>
      <dgm:spPr/>
    </dgm:pt>
    <dgm:pt modelId="{CDB2218A-46C7-4848-9716-1D82B8F1F620}" type="pres">
      <dgm:prSet presAssocID="{E9C39062-06D2-4098-9204-E63D1E88577F}" presName="hierRoot2" presStyleCnt="0">
        <dgm:presLayoutVars>
          <dgm:hierBranch val="init"/>
        </dgm:presLayoutVars>
      </dgm:prSet>
      <dgm:spPr/>
    </dgm:pt>
    <dgm:pt modelId="{F535711D-5EDE-47CE-A551-3990C3E79A92}" type="pres">
      <dgm:prSet presAssocID="{E9C39062-06D2-4098-9204-E63D1E88577F}" presName="rootComposite" presStyleCnt="0"/>
      <dgm:spPr/>
    </dgm:pt>
    <dgm:pt modelId="{1E28D93D-4122-49C7-9C1A-CC6D4D30E236}" type="pres">
      <dgm:prSet presAssocID="{E9C39062-06D2-4098-9204-E63D1E88577F}" presName="rootText" presStyleLbl="node3" presStyleIdx="1" presStyleCnt="8" custScaleX="112127" custLinFactNeighborX="-53104">
        <dgm:presLayoutVars>
          <dgm:chPref val="3"/>
        </dgm:presLayoutVars>
      </dgm:prSet>
      <dgm:spPr/>
    </dgm:pt>
    <dgm:pt modelId="{1C12DDD6-B3CE-4DFC-9BCC-17BB8916AF5D}" type="pres">
      <dgm:prSet presAssocID="{E9C39062-06D2-4098-9204-E63D1E88577F}" presName="rootConnector" presStyleLbl="node3" presStyleIdx="1" presStyleCnt="8"/>
      <dgm:spPr/>
    </dgm:pt>
    <dgm:pt modelId="{A3A79A63-2154-4BAE-BC95-C6127C850FF0}" type="pres">
      <dgm:prSet presAssocID="{E9C39062-06D2-4098-9204-E63D1E88577F}" presName="hierChild4" presStyleCnt="0"/>
      <dgm:spPr/>
    </dgm:pt>
    <dgm:pt modelId="{2AF6405D-883A-408F-AF24-DAC00776C89E}" type="pres">
      <dgm:prSet presAssocID="{E9C39062-06D2-4098-9204-E63D1E88577F}" presName="hierChild5" presStyleCnt="0"/>
      <dgm:spPr/>
    </dgm:pt>
    <dgm:pt modelId="{A71073EC-37E2-4F8E-B2DA-B3CDE92D80CB}" type="pres">
      <dgm:prSet presAssocID="{C15B22B8-CD4A-4F8E-9043-5DBA57148370}" presName="Name37" presStyleLbl="parChTrans1D3" presStyleIdx="2" presStyleCnt="8"/>
      <dgm:spPr/>
    </dgm:pt>
    <dgm:pt modelId="{2FCCB01B-FBA6-4E32-A167-7B66040C1CFF}" type="pres">
      <dgm:prSet presAssocID="{68D6D3F7-EA2A-4A7C-9671-BEE881EA4A8B}" presName="hierRoot2" presStyleCnt="0">
        <dgm:presLayoutVars>
          <dgm:hierBranch val="init"/>
        </dgm:presLayoutVars>
      </dgm:prSet>
      <dgm:spPr/>
    </dgm:pt>
    <dgm:pt modelId="{7BA47214-3FE3-4BDE-A3B4-57E9168D051F}" type="pres">
      <dgm:prSet presAssocID="{68D6D3F7-EA2A-4A7C-9671-BEE881EA4A8B}" presName="rootComposite" presStyleCnt="0"/>
      <dgm:spPr/>
    </dgm:pt>
    <dgm:pt modelId="{06527925-5222-4FFB-A67F-83AAF115BF55}" type="pres">
      <dgm:prSet presAssocID="{68D6D3F7-EA2A-4A7C-9671-BEE881EA4A8B}" presName="rootText" presStyleLbl="node3" presStyleIdx="2" presStyleCnt="8" custScaleX="112127" custLinFactNeighborX="-53104">
        <dgm:presLayoutVars>
          <dgm:chPref val="3"/>
        </dgm:presLayoutVars>
      </dgm:prSet>
      <dgm:spPr/>
    </dgm:pt>
    <dgm:pt modelId="{B80D1A89-E54B-457E-9FEA-2DD8E62B3C57}" type="pres">
      <dgm:prSet presAssocID="{68D6D3F7-EA2A-4A7C-9671-BEE881EA4A8B}" presName="rootConnector" presStyleLbl="node3" presStyleIdx="2" presStyleCnt="8"/>
      <dgm:spPr/>
    </dgm:pt>
    <dgm:pt modelId="{02751985-267C-4B5D-BFD1-4423BAC9FFB0}" type="pres">
      <dgm:prSet presAssocID="{68D6D3F7-EA2A-4A7C-9671-BEE881EA4A8B}" presName="hierChild4" presStyleCnt="0"/>
      <dgm:spPr/>
    </dgm:pt>
    <dgm:pt modelId="{B313BDF2-C179-424E-8FE8-037005DD9CC9}" type="pres">
      <dgm:prSet presAssocID="{68D6D3F7-EA2A-4A7C-9671-BEE881EA4A8B}" presName="hierChild5" presStyleCnt="0"/>
      <dgm:spPr/>
    </dgm:pt>
    <dgm:pt modelId="{516A4B3C-5F8E-4C7E-8425-B7E9CE814850}" type="pres">
      <dgm:prSet presAssocID="{6F61D89B-7587-49EB-AE77-851E4EBEB218}" presName="Name37" presStyleLbl="parChTrans1D3" presStyleIdx="3" presStyleCnt="8"/>
      <dgm:spPr/>
    </dgm:pt>
    <dgm:pt modelId="{5EEFD53C-9FB2-4A86-A5A3-43EBEF7FA6F4}" type="pres">
      <dgm:prSet presAssocID="{DCAFEFB1-1533-4D0E-A232-6385C292C4DD}" presName="hierRoot2" presStyleCnt="0">
        <dgm:presLayoutVars>
          <dgm:hierBranch val="init"/>
        </dgm:presLayoutVars>
      </dgm:prSet>
      <dgm:spPr/>
    </dgm:pt>
    <dgm:pt modelId="{EE9AF93B-FF08-429D-B5F5-95B9FD44AA05}" type="pres">
      <dgm:prSet presAssocID="{DCAFEFB1-1533-4D0E-A232-6385C292C4DD}" presName="rootComposite" presStyleCnt="0"/>
      <dgm:spPr/>
    </dgm:pt>
    <dgm:pt modelId="{51AB00FF-AC2A-4F95-B81B-BE2864BF28ED}" type="pres">
      <dgm:prSet presAssocID="{DCAFEFB1-1533-4D0E-A232-6385C292C4DD}" presName="rootText" presStyleLbl="node3" presStyleIdx="3" presStyleCnt="8" custScaleX="112127" custLinFactNeighborX="-53104">
        <dgm:presLayoutVars>
          <dgm:chPref val="3"/>
        </dgm:presLayoutVars>
      </dgm:prSet>
      <dgm:spPr/>
    </dgm:pt>
    <dgm:pt modelId="{47E3D113-5DA2-46F6-A6DD-9B22624D2343}" type="pres">
      <dgm:prSet presAssocID="{DCAFEFB1-1533-4D0E-A232-6385C292C4DD}" presName="rootConnector" presStyleLbl="node3" presStyleIdx="3" presStyleCnt="8"/>
      <dgm:spPr/>
    </dgm:pt>
    <dgm:pt modelId="{88678CFB-9332-4935-BEEF-E6B42F6EB2DC}" type="pres">
      <dgm:prSet presAssocID="{DCAFEFB1-1533-4D0E-A232-6385C292C4DD}" presName="hierChild4" presStyleCnt="0"/>
      <dgm:spPr/>
    </dgm:pt>
    <dgm:pt modelId="{EAB023C3-FBE2-439C-8455-C01288F3801C}" type="pres">
      <dgm:prSet presAssocID="{DCAFEFB1-1533-4D0E-A232-6385C292C4DD}" presName="hierChild5" presStyleCnt="0"/>
      <dgm:spPr/>
    </dgm:pt>
    <dgm:pt modelId="{92CE79A0-825B-496A-B278-2C02B9A20E55}" type="pres">
      <dgm:prSet presAssocID="{CEB90CFD-C166-401F-8357-B67BD5082223}" presName="Name37" presStyleLbl="parChTrans1D3" presStyleIdx="4" presStyleCnt="8"/>
      <dgm:spPr/>
    </dgm:pt>
    <dgm:pt modelId="{CCC86846-A6D7-4FF5-82FD-66486EE0EF7F}" type="pres">
      <dgm:prSet presAssocID="{F4892CC0-0A1D-4976-A221-BDCA5872079D}" presName="hierRoot2" presStyleCnt="0">
        <dgm:presLayoutVars>
          <dgm:hierBranch val="init"/>
        </dgm:presLayoutVars>
      </dgm:prSet>
      <dgm:spPr/>
    </dgm:pt>
    <dgm:pt modelId="{859F5A55-3CC5-4C1E-A20D-917CACB29D92}" type="pres">
      <dgm:prSet presAssocID="{F4892CC0-0A1D-4976-A221-BDCA5872079D}" presName="rootComposite" presStyleCnt="0"/>
      <dgm:spPr/>
    </dgm:pt>
    <dgm:pt modelId="{6C311C61-3517-4373-8214-4576DB000491}" type="pres">
      <dgm:prSet presAssocID="{F4892CC0-0A1D-4976-A221-BDCA5872079D}" presName="rootText" presStyleLbl="node3" presStyleIdx="4" presStyleCnt="8" custScaleX="112127" custLinFactNeighborX="-53104">
        <dgm:presLayoutVars>
          <dgm:chPref val="3"/>
        </dgm:presLayoutVars>
      </dgm:prSet>
      <dgm:spPr/>
    </dgm:pt>
    <dgm:pt modelId="{747571D2-220E-4C90-9433-0BD8396000CF}" type="pres">
      <dgm:prSet presAssocID="{F4892CC0-0A1D-4976-A221-BDCA5872079D}" presName="rootConnector" presStyleLbl="node3" presStyleIdx="4" presStyleCnt="8"/>
      <dgm:spPr/>
    </dgm:pt>
    <dgm:pt modelId="{6E49C9A8-2016-463C-850D-2FB94B121622}" type="pres">
      <dgm:prSet presAssocID="{F4892CC0-0A1D-4976-A221-BDCA5872079D}" presName="hierChild4" presStyleCnt="0"/>
      <dgm:spPr/>
    </dgm:pt>
    <dgm:pt modelId="{E3F52EA7-7B41-4E7C-ACCC-A545AF650953}" type="pres">
      <dgm:prSet presAssocID="{F4892CC0-0A1D-4976-A221-BDCA5872079D}" presName="hierChild5" presStyleCnt="0"/>
      <dgm:spPr/>
    </dgm:pt>
    <dgm:pt modelId="{E134CD6C-D108-4A6F-A942-5C98367736DC}" type="pres">
      <dgm:prSet presAssocID="{8E7701C4-8692-4990-B32F-B517B507199E}" presName="Name37" presStyleLbl="parChTrans1D3" presStyleIdx="5" presStyleCnt="8"/>
      <dgm:spPr/>
    </dgm:pt>
    <dgm:pt modelId="{282A7F13-9FE9-434A-8FEA-8CF406F0A0A3}" type="pres">
      <dgm:prSet presAssocID="{C0B4E686-E5FB-4A6E-96E1-B18B249B5763}" presName="hierRoot2" presStyleCnt="0">
        <dgm:presLayoutVars>
          <dgm:hierBranch val="init"/>
        </dgm:presLayoutVars>
      </dgm:prSet>
      <dgm:spPr/>
    </dgm:pt>
    <dgm:pt modelId="{D30B7995-CA96-4657-B16C-E3911237F735}" type="pres">
      <dgm:prSet presAssocID="{C0B4E686-E5FB-4A6E-96E1-B18B249B5763}" presName="rootComposite" presStyleCnt="0"/>
      <dgm:spPr/>
    </dgm:pt>
    <dgm:pt modelId="{AD70E851-98C2-4B6D-8AB2-0D0DED088A6E}" type="pres">
      <dgm:prSet presAssocID="{C0B4E686-E5FB-4A6E-96E1-B18B249B5763}" presName="rootText" presStyleLbl="node3" presStyleIdx="5" presStyleCnt="8" custScaleX="112127" custLinFactNeighborX="-53104">
        <dgm:presLayoutVars>
          <dgm:chPref val="3"/>
        </dgm:presLayoutVars>
      </dgm:prSet>
      <dgm:spPr/>
    </dgm:pt>
    <dgm:pt modelId="{60425CA0-99C1-4FAF-9894-546137B1628B}" type="pres">
      <dgm:prSet presAssocID="{C0B4E686-E5FB-4A6E-96E1-B18B249B5763}" presName="rootConnector" presStyleLbl="node3" presStyleIdx="5" presStyleCnt="8"/>
      <dgm:spPr/>
    </dgm:pt>
    <dgm:pt modelId="{58975EA0-2B22-4A1C-89DE-2F43C30A8884}" type="pres">
      <dgm:prSet presAssocID="{C0B4E686-E5FB-4A6E-96E1-B18B249B5763}" presName="hierChild4" presStyleCnt="0"/>
      <dgm:spPr/>
    </dgm:pt>
    <dgm:pt modelId="{4E4A6445-45E7-4ACD-82A2-A1E4C252AF8A}" type="pres">
      <dgm:prSet presAssocID="{C0B4E686-E5FB-4A6E-96E1-B18B249B5763}" presName="hierChild5" presStyleCnt="0"/>
      <dgm:spPr/>
    </dgm:pt>
    <dgm:pt modelId="{B236AB68-69F1-4892-BE17-C5E03144B351}" type="pres">
      <dgm:prSet presAssocID="{F91AC9F2-F01C-47F3-8D96-59B3AE11357F}" presName="hierChild5" presStyleCnt="0"/>
      <dgm:spPr/>
    </dgm:pt>
    <dgm:pt modelId="{9E79E2E0-E720-487D-A9C7-6EAD3D415F23}" type="pres">
      <dgm:prSet presAssocID="{6F85DA6C-F356-492A-8581-FC68DD301BE4}" presName="Name37" presStyleLbl="parChTrans1D2" presStyleIdx="1" presStyleCnt="2"/>
      <dgm:spPr/>
    </dgm:pt>
    <dgm:pt modelId="{410AED95-309B-44F3-9F80-EBDC7DDBC16D}" type="pres">
      <dgm:prSet presAssocID="{9C1A3534-357B-4F14-A43A-7D356C64D85C}" presName="hierRoot2" presStyleCnt="0">
        <dgm:presLayoutVars>
          <dgm:hierBranch val="init"/>
        </dgm:presLayoutVars>
      </dgm:prSet>
      <dgm:spPr/>
    </dgm:pt>
    <dgm:pt modelId="{F0CB79A7-05CA-4775-B3B2-F0AB1C475FAC}" type="pres">
      <dgm:prSet presAssocID="{9C1A3534-357B-4F14-A43A-7D356C64D85C}" presName="rootComposite" presStyleCnt="0"/>
      <dgm:spPr/>
    </dgm:pt>
    <dgm:pt modelId="{6D9F8C3A-47ED-41DA-AB68-141C5724B174}" type="pres">
      <dgm:prSet presAssocID="{9C1A3534-357B-4F14-A43A-7D356C64D85C}" presName="rootText" presStyleLbl="node2" presStyleIdx="1" presStyleCnt="2" custScaleX="155093" custScaleY="119134" custLinFactNeighborX="77510">
        <dgm:presLayoutVars>
          <dgm:chPref val="3"/>
        </dgm:presLayoutVars>
      </dgm:prSet>
      <dgm:spPr/>
    </dgm:pt>
    <dgm:pt modelId="{12BF26C7-7E99-4EB7-AFA5-36A383F25F7F}" type="pres">
      <dgm:prSet presAssocID="{9C1A3534-357B-4F14-A43A-7D356C64D85C}" presName="rootConnector" presStyleLbl="node2" presStyleIdx="1" presStyleCnt="2"/>
      <dgm:spPr/>
    </dgm:pt>
    <dgm:pt modelId="{DB1179C0-36E9-46FA-9A65-B7B01A5C7A42}" type="pres">
      <dgm:prSet presAssocID="{9C1A3534-357B-4F14-A43A-7D356C64D85C}" presName="hierChild4" presStyleCnt="0"/>
      <dgm:spPr/>
    </dgm:pt>
    <dgm:pt modelId="{3630F39E-65EC-481D-8C02-10295136A146}" type="pres">
      <dgm:prSet presAssocID="{FABBE62D-B034-44E2-8729-F891C5A50677}" presName="Name37" presStyleLbl="parChTrans1D3" presStyleIdx="6" presStyleCnt="8"/>
      <dgm:spPr/>
    </dgm:pt>
    <dgm:pt modelId="{54D3BC7A-125C-40B9-86E6-70155C6E3892}" type="pres">
      <dgm:prSet presAssocID="{3F82D7BC-7A2B-4DF5-920A-CB8B88769DF2}" presName="hierRoot2" presStyleCnt="0">
        <dgm:presLayoutVars>
          <dgm:hierBranch val="init"/>
        </dgm:presLayoutVars>
      </dgm:prSet>
      <dgm:spPr/>
    </dgm:pt>
    <dgm:pt modelId="{E1408EE6-06F8-48A6-9853-31AB6A73618D}" type="pres">
      <dgm:prSet presAssocID="{3F82D7BC-7A2B-4DF5-920A-CB8B88769DF2}" presName="rootComposite" presStyleCnt="0"/>
      <dgm:spPr/>
    </dgm:pt>
    <dgm:pt modelId="{618E127F-662D-4F94-A911-56C73BB011C9}" type="pres">
      <dgm:prSet presAssocID="{3F82D7BC-7A2B-4DF5-920A-CB8B88769DF2}" presName="rootText" presStyleLbl="node3" presStyleIdx="6" presStyleCnt="8" custScaleX="134313" custLinFactNeighborX="89027" custLinFactNeighborY="-2259">
        <dgm:presLayoutVars>
          <dgm:chPref val="3"/>
        </dgm:presLayoutVars>
      </dgm:prSet>
      <dgm:spPr/>
    </dgm:pt>
    <dgm:pt modelId="{25DD9C4A-BB82-41FC-96EE-98E71FFDE542}" type="pres">
      <dgm:prSet presAssocID="{3F82D7BC-7A2B-4DF5-920A-CB8B88769DF2}" presName="rootConnector" presStyleLbl="node3" presStyleIdx="6" presStyleCnt="8"/>
      <dgm:spPr/>
    </dgm:pt>
    <dgm:pt modelId="{6760DDA1-0E89-4E91-8CB1-EB18D2258360}" type="pres">
      <dgm:prSet presAssocID="{3F82D7BC-7A2B-4DF5-920A-CB8B88769DF2}" presName="hierChild4" presStyleCnt="0"/>
      <dgm:spPr/>
    </dgm:pt>
    <dgm:pt modelId="{1C290044-CF64-4097-A4FA-8EA97ABCFDB3}" type="pres">
      <dgm:prSet presAssocID="{900D0263-13F4-4943-8505-1D32D5FACE12}" presName="Name37" presStyleLbl="parChTrans1D4" presStyleIdx="0" presStyleCnt="9"/>
      <dgm:spPr/>
    </dgm:pt>
    <dgm:pt modelId="{2DFD488B-A6DA-4909-B14A-9BECFBE9EA5A}" type="pres">
      <dgm:prSet presAssocID="{AE1DC04C-EB8F-48FB-AA5F-6B566F446153}" presName="hierRoot2" presStyleCnt="0">
        <dgm:presLayoutVars>
          <dgm:hierBranch val="init"/>
        </dgm:presLayoutVars>
      </dgm:prSet>
      <dgm:spPr/>
    </dgm:pt>
    <dgm:pt modelId="{537EEF1E-FE20-44A1-A24E-8DE8C5B61D9D}" type="pres">
      <dgm:prSet presAssocID="{AE1DC04C-EB8F-48FB-AA5F-6B566F446153}" presName="rootComposite" presStyleCnt="0"/>
      <dgm:spPr/>
    </dgm:pt>
    <dgm:pt modelId="{81705915-64C6-405C-9217-FF71D9AC7958}" type="pres">
      <dgm:prSet presAssocID="{AE1DC04C-EB8F-48FB-AA5F-6B566F446153}" presName="rootText" presStyleLbl="node4" presStyleIdx="0" presStyleCnt="9" custLinFactNeighborX="81662">
        <dgm:presLayoutVars>
          <dgm:chPref val="3"/>
        </dgm:presLayoutVars>
      </dgm:prSet>
      <dgm:spPr/>
    </dgm:pt>
    <dgm:pt modelId="{0B87C350-7000-4E2C-AFAB-EBD00190A742}" type="pres">
      <dgm:prSet presAssocID="{AE1DC04C-EB8F-48FB-AA5F-6B566F446153}" presName="rootConnector" presStyleLbl="node4" presStyleIdx="0" presStyleCnt="9"/>
      <dgm:spPr/>
    </dgm:pt>
    <dgm:pt modelId="{7DAE212D-F5F4-42A0-B78D-4DBD57F23F98}" type="pres">
      <dgm:prSet presAssocID="{AE1DC04C-EB8F-48FB-AA5F-6B566F446153}" presName="hierChild4" presStyleCnt="0"/>
      <dgm:spPr/>
    </dgm:pt>
    <dgm:pt modelId="{B14AB2E5-F7D6-4383-8F7B-D9CBB73B5137}" type="pres">
      <dgm:prSet presAssocID="{AE1DC04C-EB8F-48FB-AA5F-6B566F446153}" presName="hierChild5" presStyleCnt="0"/>
      <dgm:spPr/>
    </dgm:pt>
    <dgm:pt modelId="{A9EB4217-6541-4CAA-B8B3-70ADE046E495}" type="pres">
      <dgm:prSet presAssocID="{FE550074-3BA6-483B-92DD-278E826060EA}" presName="Name37" presStyleLbl="parChTrans1D4" presStyleIdx="1" presStyleCnt="9"/>
      <dgm:spPr/>
    </dgm:pt>
    <dgm:pt modelId="{495FFA2F-B9D7-4910-9C4B-E588C3C0CF95}" type="pres">
      <dgm:prSet presAssocID="{3C545A77-046C-472C-8787-7D007A2F85C5}" presName="hierRoot2" presStyleCnt="0">
        <dgm:presLayoutVars>
          <dgm:hierBranch val="init"/>
        </dgm:presLayoutVars>
      </dgm:prSet>
      <dgm:spPr/>
    </dgm:pt>
    <dgm:pt modelId="{9EC15555-7824-4763-9563-E8536EA1B2CB}" type="pres">
      <dgm:prSet presAssocID="{3C545A77-046C-472C-8787-7D007A2F85C5}" presName="rootComposite" presStyleCnt="0"/>
      <dgm:spPr/>
    </dgm:pt>
    <dgm:pt modelId="{17DC1A91-5B99-49AA-83CC-744FDEE525B6}" type="pres">
      <dgm:prSet presAssocID="{3C545A77-046C-472C-8787-7D007A2F85C5}" presName="rootText" presStyleLbl="node4" presStyleIdx="1" presStyleCnt="9" custLinFactNeighborX="81662" custLinFactNeighborY="-4519">
        <dgm:presLayoutVars>
          <dgm:chPref val="3"/>
        </dgm:presLayoutVars>
      </dgm:prSet>
      <dgm:spPr/>
    </dgm:pt>
    <dgm:pt modelId="{508F55F3-2438-4580-9DC3-C86FD0CC6EB9}" type="pres">
      <dgm:prSet presAssocID="{3C545A77-046C-472C-8787-7D007A2F85C5}" presName="rootConnector" presStyleLbl="node4" presStyleIdx="1" presStyleCnt="9"/>
      <dgm:spPr/>
    </dgm:pt>
    <dgm:pt modelId="{FE16D64F-B997-4E11-9D35-2BC4B75AC994}" type="pres">
      <dgm:prSet presAssocID="{3C545A77-046C-472C-8787-7D007A2F85C5}" presName="hierChild4" presStyleCnt="0"/>
      <dgm:spPr/>
    </dgm:pt>
    <dgm:pt modelId="{8DF9250A-E69D-440D-BCA9-B07AEDBEE2C1}" type="pres">
      <dgm:prSet presAssocID="{3C545A77-046C-472C-8787-7D007A2F85C5}" presName="hierChild5" presStyleCnt="0"/>
      <dgm:spPr/>
    </dgm:pt>
    <dgm:pt modelId="{974A387A-D7D2-4351-A8A5-277C68A8CC5D}" type="pres">
      <dgm:prSet presAssocID="{9A6BE2C2-4A31-4D5E-B8DF-C06BE5A23D0B}" presName="Name37" presStyleLbl="parChTrans1D4" presStyleIdx="2" presStyleCnt="9"/>
      <dgm:spPr/>
    </dgm:pt>
    <dgm:pt modelId="{822F59E3-99B3-413F-B745-824E4775A875}" type="pres">
      <dgm:prSet presAssocID="{5AD693A0-2B4E-4534-8C2B-296B55DED189}" presName="hierRoot2" presStyleCnt="0">
        <dgm:presLayoutVars>
          <dgm:hierBranch val="init"/>
        </dgm:presLayoutVars>
      </dgm:prSet>
      <dgm:spPr/>
    </dgm:pt>
    <dgm:pt modelId="{DCA84C97-324A-4E3C-A379-D89C2C97315E}" type="pres">
      <dgm:prSet presAssocID="{5AD693A0-2B4E-4534-8C2B-296B55DED189}" presName="rootComposite" presStyleCnt="0"/>
      <dgm:spPr/>
    </dgm:pt>
    <dgm:pt modelId="{860EEFFB-66F4-4F9D-8791-6237D41347FA}" type="pres">
      <dgm:prSet presAssocID="{5AD693A0-2B4E-4534-8C2B-296B55DED189}" presName="rootText" presStyleLbl="node4" presStyleIdx="2" presStyleCnt="9" custLinFactNeighborX="91454">
        <dgm:presLayoutVars>
          <dgm:chPref val="3"/>
        </dgm:presLayoutVars>
      </dgm:prSet>
      <dgm:spPr/>
    </dgm:pt>
    <dgm:pt modelId="{92F617B0-DD95-4F7B-B27B-11490E36D6D9}" type="pres">
      <dgm:prSet presAssocID="{5AD693A0-2B4E-4534-8C2B-296B55DED189}" presName="rootConnector" presStyleLbl="node4" presStyleIdx="2" presStyleCnt="9"/>
      <dgm:spPr/>
    </dgm:pt>
    <dgm:pt modelId="{1D98764D-E6BD-4611-A715-A66293BD0C14}" type="pres">
      <dgm:prSet presAssocID="{5AD693A0-2B4E-4534-8C2B-296B55DED189}" presName="hierChild4" presStyleCnt="0"/>
      <dgm:spPr/>
    </dgm:pt>
    <dgm:pt modelId="{805571FC-EE20-4490-8A34-AFF26ED052C6}" type="pres">
      <dgm:prSet presAssocID="{5AD693A0-2B4E-4534-8C2B-296B55DED189}" presName="hierChild5" presStyleCnt="0"/>
      <dgm:spPr/>
    </dgm:pt>
    <dgm:pt modelId="{37F93B34-1BAD-4429-A871-B7A75D9A88A3}" type="pres">
      <dgm:prSet presAssocID="{888E0755-2447-4281-93E2-403F4F0760B0}" presName="Name37" presStyleLbl="parChTrans1D4" presStyleIdx="3" presStyleCnt="9"/>
      <dgm:spPr/>
    </dgm:pt>
    <dgm:pt modelId="{CE5BEC5A-2778-4BFA-8501-52D7195F7BF8}" type="pres">
      <dgm:prSet presAssocID="{03DCB4B7-4694-4110-935F-199F9CCD469C}" presName="hierRoot2" presStyleCnt="0">
        <dgm:presLayoutVars>
          <dgm:hierBranch val="init"/>
        </dgm:presLayoutVars>
      </dgm:prSet>
      <dgm:spPr/>
    </dgm:pt>
    <dgm:pt modelId="{F9280238-BB4D-4D34-ADE0-88AB60AA9FAA}" type="pres">
      <dgm:prSet presAssocID="{03DCB4B7-4694-4110-935F-199F9CCD469C}" presName="rootComposite" presStyleCnt="0"/>
      <dgm:spPr/>
    </dgm:pt>
    <dgm:pt modelId="{27599A83-3F54-41D5-A654-6D48FA12BA4C}" type="pres">
      <dgm:prSet presAssocID="{03DCB4B7-4694-4110-935F-199F9CCD469C}" presName="rootText" presStyleLbl="node4" presStyleIdx="3" presStyleCnt="9" custLinFactNeighborX="81662">
        <dgm:presLayoutVars>
          <dgm:chPref val="3"/>
        </dgm:presLayoutVars>
      </dgm:prSet>
      <dgm:spPr/>
    </dgm:pt>
    <dgm:pt modelId="{E51639AC-95E8-4D2A-9132-88AFFF9B8B70}" type="pres">
      <dgm:prSet presAssocID="{03DCB4B7-4694-4110-935F-199F9CCD469C}" presName="rootConnector" presStyleLbl="node4" presStyleIdx="3" presStyleCnt="9"/>
      <dgm:spPr/>
    </dgm:pt>
    <dgm:pt modelId="{7D360F2F-310E-434D-B780-DFC02E9B9E3B}" type="pres">
      <dgm:prSet presAssocID="{03DCB4B7-4694-4110-935F-199F9CCD469C}" presName="hierChild4" presStyleCnt="0"/>
      <dgm:spPr/>
    </dgm:pt>
    <dgm:pt modelId="{B0421458-3CC0-4EBA-A96A-17828CC2D9DA}" type="pres">
      <dgm:prSet presAssocID="{03DCB4B7-4694-4110-935F-199F9CCD469C}" presName="hierChild5" presStyleCnt="0"/>
      <dgm:spPr/>
    </dgm:pt>
    <dgm:pt modelId="{0588383C-E045-44BB-8CEE-0EE44AA8594D}" type="pres">
      <dgm:prSet presAssocID="{644BA8D4-4E35-4E65-B323-3CAD43BBE6B4}" presName="Name37" presStyleLbl="parChTrans1D4" presStyleIdx="4" presStyleCnt="9"/>
      <dgm:spPr/>
    </dgm:pt>
    <dgm:pt modelId="{DA499ED3-7A92-4D79-B09D-AB92964D934A}" type="pres">
      <dgm:prSet presAssocID="{BF0D8D2D-6380-4520-8037-FD9574FE0567}" presName="hierRoot2" presStyleCnt="0">
        <dgm:presLayoutVars>
          <dgm:hierBranch val="init"/>
        </dgm:presLayoutVars>
      </dgm:prSet>
      <dgm:spPr/>
    </dgm:pt>
    <dgm:pt modelId="{9D6D9F43-42FF-419F-AFC9-D5BFBBFBC954}" type="pres">
      <dgm:prSet presAssocID="{BF0D8D2D-6380-4520-8037-FD9574FE0567}" presName="rootComposite" presStyleCnt="0"/>
      <dgm:spPr/>
    </dgm:pt>
    <dgm:pt modelId="{F575BF42-0DF1-4F7C-ABB7-AB0F5ED86D61}" type="pres">
      <dgm:prSet presAssocID="{BF0D8D2D-6380-4520-8037-FD9574FE0567}" presName="rootText" presStyleLbl="node4" presStyleIdx="4" presStyleCnt="9" custLinFactNeighborX="81662" custLinFactNeighborY="793">
        <dgm:presLayoutVars>
          <dgm:chPref val="3"/>
        </dgm:presLayoutVars>
      </dgm:prSet>
      <dgm:spPr/>
    </dgm:pt>
    <dgm:pt modelId="{CB1FA93E-0FE2-4981-823D-26E14FA46F16}" type="pres">
      <dgm:prSet presAssocID="{BF0D8D2D-6380-4520-8037-FD9574FE0567}" presName="rootConnector" presStyleLbl="node4" presStyleIdx="4" presStyleCnt="9"/>
      <dgm:spPr/>
    </dgm:pt>
    <dgm:pt modelId="{04067557-B556-4DE5-B7E8-08FC35FD0E7A}" type="pres">
      <dgm:prSet presAssocID="{BF0D8D2D-6380-4520-8037-FD9574FE0567}" presName="hierChild4" presStyleCnt="0"/>
      <dgm:spPr/>
    </dgm:pt>
    <dgm:pt modelId="{573BC978-723C-430D-8ACB-AE6560B4C248}" type="pres">
      <dgm:prSet presAssocID="{BF0D8D2D-6380-4520-8037-FD9574FE0567}" presName="hierChild5" presStyleCnt="0"/>
      <dgm:spPr/>
    </dgm:pt>
    <dgm:pt modelId="{B06F9DCA-0640-47B0-8301-A05D16A01181}" type="pres">
      <dgm:prSet presAssocID="{3F82D7BC-7A2B-4DF5-920A-CB8B88769DF2}" presName="hierChild5" presStyleCnt="0"/>
      <dgm:spPr/>
    </dgm:pt>
    <dgm:pt modelId="{1C4005FA-45AE-45A5-9775-533526315D8F}" type="pres">
      <dgm:prSet presAssocID="{71610D9E-8264-467F-BF80-4A7CF1EB486B}" presName="Name37" presStyleLbl="parChTrans1D3" presStyleIdx="7" presStyleCnt="8"/>
      <dgm:spPr/>
    </dgm:pt>
    <dgm:pt modelId="{B49BEF46-BC9B-4978-B4A6-622C1A17B976}" type="pres">
      <dgm:prSet presAssocID="{7BEEE061-2B1B-47DD-B1D7-D0DDCFBC2B90}" presName="hierRoot2" presStyleCnt="0">
        <dgm:presLayoutVars>
          <dgm:hierBranch val="init"/>
        </dgm:presLayoutVars>
      </dgm:prSet>
      <dgm:spPr/>
    </dgm:pt>
    <dgm:pt modelId="{3944775F-D67A-4F52-9B2F-A4D48E25D2A7}" type="pres">
      <dgm:prSet presAssocID="{7BEEE061-2B1B-47DD-B1D7-D0DDCFBC2B90}" presName="rootComposite" presStyleCnt="0"/>
      <dgm:spPr/>
    </dgm:pt>
    <dgm:pt modelId="{797D5DF9-1922-4933-9F97-2B31E1FCE5A5}" type="pres">
      <dgm:prSet presAssocID="{7BEEE061-2B1B-47DD-B1D7-D0DDCFBC2B90}" presName="rootText" presStyleLbl="node3" presStyleIdx="7" presStyleCnt="8" custScaleX="134313" custLinFactX="27957" custLinFactNeighborX="100000">
        <dgm:presLayoutVars>
          <dgm:chPref val="3"/>
        </dgm:presLayoutVars>
      </dgm:prSet>
      <dgm:spPr/>
    </dgm:pt>
    <dgm:pt modelId="{B149D587-10FF-4829-8426-211C8E47285F}" type="pres">
      <dgm:prSet presAssocID="{7BEEE061-2B1B-47DD-B1D7-D0DDCFBC2B90}" presName="rootConnector" presStyleLbl="node3" presStyleIdx="7" presStyleCnt="8"/>
      <dgm:spPr/>
    </dgm:pt>
    <dgm:pt modelId="{D8099C5E-7494-4550-813F-354F60DCD571}" type="pres">
      <dgm:prSet presAssocID="{7BEEE061-2B1B-47DD-B1D7-D0DDCFBC2B90}" presName="hierChild4" presStyleCnt="0"/>
      <dgm:spPr/>
    </dgm:pt>
    <dgm:pt modelId="{3E002B90-35B4-4A53-831B-DAC51F63ABF6}" type="pres">
      <dgm:prSet presAssocID="{18C28DB0-AA20-4D13-B42A-D03D8A4E8412}" presName="Name37" presStyleLbl="parChTrans1D4" presStyleIdx="5" presStyleCnt="9"/>
      <dgm:spPr/>
    </dgm:pt>
    <dgm:pt modelId="{E62E4FBA-099F-4B0F-B6F8-D650D7BEAAAB}" type="pres">
      <dgm:prSet presAssocID="{D2BE21E5-4168-447F-8F0C-34B2A5974A69}" presName="hierRoot2" presStyleCnt="0">
        <dgm:presLayoutVars>
          <dgm:hierBranch val="init"/>
        </dgm:presLayoutVars>
      </dgm:prSet>
      <dgm:spPr/>
    </dgm:pt>
    <dgm:pt modelId="{65F32AA5-ABA1-49F4-87D2-0C8B81DAB6BC}" type="pres">
      <dgm:prSet presAssocID="{D2BE21E5-4168-447F-8F0C-34B2A5974A69}" presName="rootComposite" presStyleCnt="0"/>
      <dgm:spPr/>
    </dgm:pt>
    <dgm:pt modelId="{31F778D2-1898-4587-8972-77AC36F705C7}" type="pres">
      <dgm:prSet presAssocID="{D2BE21E5-4168-447F-8F0C-34B2A5974A69}" presName="rootText" presStyleLbl="node4" presStyleIdx="5" presStyleCnt="9" custLinFactX="25607" custLinFactNeighborX="100000">
        <dgm:presLayoutVars>
          <dgm:chPref val="3"/>
        </dgm:presLayoutVars>
      </dgm:prSet>
      <dgm:spPr/>
    </dgm:pt>
    <dgm:pt modelId="{598C68CB-A1E4-4BFF-A6EF-0C9EB014076B}" type="pres">
      <dgm:prSet presAssocID="{D2BE21E5-4168-447F-8F0C-34B2A5974A69}" presName="rootConnector" presStyleLbl="node4" presStyleIdx="5" presStyleCnt="9"/>
      <dgm:spPr/>
    </dgm:pt>
    <dgm:pt modelId="{20708FD5-918A-45BD-90DB-3BF4558EF57D}" type="pres">
      <dgm:prSet presAssocID="{D2BE21E5-4168-447F-8F0C-34B2A5974A69}" presName="hierChild4" presStyleCnt="0"/>
      <dgm:spPr/>
    </dgm:pt>
    <dgm:pt modelId="{D37C72E9-BC57-4343-8923-9E03783CD9EF}" type="pres">
      <dgm:prSet presAssocID="{D2BE21E5-4168-447F-8F0C-34B2A5974A69}" presName="hierChild5" presStyleCnt="0"/>
      <dgm:spPr/>
    </dgm:pt>
    <dgm:pt modelId="{256CA223-D335-4060-8DFB-F67CD7002291}" type="pres">
      <dgm:prSet presAssocID="{A438C58B-E5A9-4DA1-850B-0BDCE785280A}" presName="Name37" presStyleLbl="parChTrans1D4" presStyleIdx="6" presStyleCnt="9"/>
      <dgm:spPr/>
    </dgm:pt>
    <dgm:pt modelId="{0481AC6A-8D2A-40F3-940E-F943E2CAFA76}" type="pres">
      <dgm:prSet presAssocID="{55C504E6-CD6E-4168-A895-DE1D08381DCE}" presName="hierRoot2" presStyleCnt="0">
        <dgm:presLayoutVars>
          <dgm:hierBranch val="init"/>
        </dgm:presLayoutVars>
      </dgm:prSet>
      <dgm:spPr/>
    </dgm:pt>
    <dgm:pt modelId="{3C831816-1F27-4F72-BBB8-11080029304A}" type="pres">
      <dgm:prSet presAssocID="{55C504E6-CD6E-4168-A895-DE1D08381DCE}" presName="rootComposite" presStyleCnt="0"/>
      <dgm:spPr/>
    </dgm:pt>
    <dgm:pt modelId="{EDEE4545-0928-44E7-9FC7-D8EBD18F529C}" type="pres">
      <dgm:prSet presAssocID="{55C504E6-CD6E-4168-A895-DE1D08381DCE}" presName="rootText" presStyleLbl="node4" presStyleIdx="6" presStyleCnt="9" custLinFactX="25607" custLinFactNeighborX="100000">
        <dgm:presLayoutVars>
          <dgm:chPref val="3"/>
        </dgm:presLayoutVars>
      </dgm:prSet>
      <dgm:spPr/>
    </dgm:pt>
    <dgm:pt modelId="{677B8693-7540-4D82-BE98-2022FBFEDB7A}" type="pres">
      <dgm:prSet presAssocID="{55C504E6-CD6E-4168-A895-DE1D08381DCE}" presName="rootConnector" presStyleLbl="node4" presStyleIdx="6" presStyleCnt="9"/>
      <dgm:spPr/>
    </dgm:pt>
    <dgm:pt modelId="{A7DAD153-96C0-46CA-B646-6B426FD2120D}" type="pres">
      <dgm:prSet presAssocID="{55C504E6-CD6E-4168-A895-DE1D08381DCE}" presName="hierChild4" presStyleCnt="0"/>
      <dgm:spPr/>
    </dgm:pt>
    <dgm:pt modelId="{8F4D9DF7-E109-4167-9506-884094947889}" type="pres">
      <dgm:prSet presAssocID="{55C504E6-CD6E-4168-A895-DE1D08381DCE}" presName="hierChild5" presStyleCnt="0"/>
      <dgm:spPr/>
    </dgm:pt>
    <dgm:pt modelId="{5A1D3A4B-8AF3-4B52-902E-77945AF5BDCC}" type="pres">
      <dgm:prSet presAssocID="{EB42706B-C546-44DF-AFA6-E6F468D5FB79}" presName="Name37" presStyleLbl="parChTrans1D4" presStyleIdx="7" presStyleCnt="9"/>
      <dgm:spPr/>
    </dgm:pt>
    <dgm:pt modelId="{EE1FB0FB-5328-4284-A82C-53589C397116}" type="pres">
      <dgm:prSet presAssocID="{DAAD4F5B-57E4-4003-8B69-219C6E8273D9}" presName="hierRoot2" presStyleCnt="0">
        <dgm:presLayoutVars>
          <dgm:hierBranch val="init"/>
        </dgm:presLayoutVars>
      </dgm:prSet>
      <dgm:spPr/>
    </dgm:pt>
    <dgm:pt modelId="{30F2949F-9764-4D3B-8B62-4E3597F99A12}" type="pres">
      <dgm:prSet presAssocID="{DAAD4F5B-57E4-4003-8B69-219C6E8273D9}" presName="rootComposite" presStyleCnt="0"/>
      <dgm:spPr/>
    </dgm:pt>
    <dgm:pt modelId="{E3B3F39F-0C50-446E-B389-252984856C4B}" type="pres">
      <dgm:prSet presAssocID="{DAAD4F5B-57E4-4003-8B69-219C6E8273D9}" presName="rootText" presStyleLbl="node4" presStyleIdx="7" presStyleCnt="9" custLinFactX="25607" custLinFactNeighborX="100000">
        <dgm:presLayoutVars>
          <dgm:chPref val="3"/>
        </dgm:presLayoutVars>
      </dgm:prSet>
      <dgm:spPr/>
    </dgm:pt>
    <dgm:pt modelId="{8951F095-AB4C-45AA-A282-E190D3766E2F}" type="pres">
      <dgm:prSet presAssocID="{DAAD4F5B-57E4-4003-8B69-219C6E8273D9}" presName="rootConnector" presStyleLbl="node4" presStyleIdx="7" presStyleCnt="9"/>
      <dgm:spPr/>
    </dgm:pt>
    <dgm:pt modelId="{283077A8-5BDA-4614-933D-6BEE21F42A33}" type="pres">
      <dgm:prSet presAssocID="{DAAD4F5B-57E4-4003-8B69-219C6E8273D9}" presName="hierChild4" presStyleCnt="0"/>
      <dgm:spPr/>
    </dgm:pt>
    <dgm:pt modelId="{06C2F17E-19E9-4E14-949B-8A6CD9D1C486}" type="pres">
      <dgm:prSet presAssocID="{DAAD4F5B-57E4-4003-8B69-219C6E8273D9}" presName="hierChild5" presStyleCnt="0"/>
      <dgm:spPr/>
    </dgm:pt>
    <dgm:pt modelId="{38092B48-21AB-4626-BEF9-ADBFF678F3D7}" type="pres">
      <dgm:prSet presAssocID="{DC50D5D3-DC77-4DA0-BD52-0128FC44BC1D}" presName="Name37" presStyleLbl="parChTrans1D4" presStyleIdx="8" presStyleCnt="9"/>
      <dgm:spPr/>
    </dgm:pt>
    <dgm:pt modelId="{D5B7C16F-AB58-4A9B-B3A3-47D5A0B10073}" type="pres">
      <dgm:prSet presAssocID="{D26E165A-D649-48AB-AE4B-6D4599167EDD}" presName="hierRoot2" presStyleCnt="0">
        <dgm:presLayoutVars>
          <dgm:hierBranch val="init"/>
        </dgm:presLayoutVars>
      </dgm:prSet>
      <dgm:spPr/>
    </dgm:pt>
    <dgm:pt modelId="{9E6F4F8F-0BCB-4382-AD3E-414196EEE0E9}" type="pres">
      <dgm:prSet presAssocID="{D26E165A-D649-48AB-AE4B-6D4599167EDD}" presName="rootComposite" presStyleCnt="0"/>
      <dgm:spPr/>
    </dgm:pt>
    <dgm:pt modelId="{41D37059-E39D-471C-976C-03CEF551CD32}" type="pres">
      <dgm:prSet presAssocID="{D26E165A-D649-48AB-AE4B-6D4599167EDD}" presName="rootText" presStyleLbl="node4" presStyleIdx="8" presStyleCnt="9" custLinFactX="25607" custLinFactNeighborX="100000">
        <dgm:presLayoutVars>
          <dgm:chPref val="3"/>
        </dgm:presLayoutVars>
      </dgm:prSet>
      <dgm:spPr/>
    </dgm:pt>
    <dgm:pt modelId="{8D345F3A-384F-4533-B29E-4697F3015058}" type="pres">
      <dgm:prSet presAssocID="{D26E165A-D649-48AB-AE4B-6D4599167EDD}" presName="rootConnector" presStyleLbl="node4" presStyleIdx="8" presStyleCnt="9"/>
      <dgm:spPr/>
    </dgm:pt>
    <dgm:pt modelId="{3F87F432-4316-4768-991D-CEE29A55590D}" type="pres">
      <dgm:prSet presAssocID="{D26E165A-D649-48AB-AE4B-6D4599167EDD}" presName="hierChild4" presStyleCnt="0"/>
      <dgm:spPr/>
    </dgm:pt>
    <dgm:pt modelId="{6D9630AD-15EA-454F-A33D-EDCD22EC0B4B}" type="pres">
      <dgm:prSet presAssocID="{D26E165A-D649-48AB-AE4B-6D4599167EDD}" presName="hierChild5" presStyleCnt="0"/>
      <dgm:spPr/>
    </dgm:pt>
    <dgm:pt modelId="{17F1FC32-B52B-48D1-BB9C-197EB86EFBBF}" type="pres">
      <dgm:prSet presAssocID="{7BEEE061-2B1B-47DD-B1D7-D0DDCFBC2B90}" presName="hierChild5" presStyleCnt="0"/>
      <dgm:spPr/>
    </dgm:pt>
    <dgm:pt modelId="{EA9FFD92-7F54-461D-A4CA-0BDF29A66862}" type="pres">
      <dgm:prSet presAssocID="{9C1A3534-357B-4F14-A43A-7D356C64D85C}" presName="hierChild5" presStyleCnt="0"/>
      <dgm:spPr/>
    </dgm:pt>
    <dgm:pt modelId="{B6E97251-2067-42F6-BEBE-570A5CB7BBFE}" type="pres">
      <dgm:prSet presAssocID="{D26138A7-16D7-4B7B-9BAF-5EE323E9CC11}" presName="hierChild3" presStyleCnt="0"/>
      <dgm:spPr/>
    </dgm:pt>
    <dgm:pt modelId="{C3713F87-9C45-47A0-B05B-5A079F4AE96A}" type="pres">
      <dgm:prSet presAssocID="{0FF38DED-D2F4-4EC0-B30A-AED9961D70F6}" presName="hierRoot1" presStyleCnt="0">
        <dgm:presLayoutVars>
          <dgm:hierBranch val="init"/>
        </dgm:presLayoutVars>
      </dgm:prSet>
      <dgm:spPr/>
    </dgm:pt>
    <dgm:pt modelId="{6000E5C0-6A52-4D62-B279-4037B9434904}" type="pres">
      <dgm:prSet presAssocID="{0FF38DED-D2F4-4EC0-B30A-AED9961D70F6}" presName="rootComposite1" presStyleCnt="0"/>
      <dgm:spPr/>
    </dgm:pt>
    <dgm:pt modelId="{30E9DAD9-9C52-4698-A25F-3A4D379F601A}" type="pres">
      <dgm:prSet presAssocID="{0FF38DED-D2F4-4EC0-B30A-AED9961D70F6}" presName="rootText1" presStyleLbl="node0" presStyleIdx="1" presStyleCnt="2" custScaleX="134313" custLinFactX="-33688" custLinFactY="119872" custLinFactNeighborX="-100000" custLinFactNeighborY="200000">
        <dgm:presLayoutVars>
          <dgm:chPref val="3"/>
        </dgm:presLayoutVars>
      </dgm:prSet>
      <dgm:spPr/>
    </dgm:pt>
    <dgm:pt modelId="{462A4820-0A9F-41A5-AE94-3C3294ECE50F}" type="pres">
      <dgm:prSet presAssocID="{0FF38DED-D2F4-4EC0-B30A-AED9961D70F6}" presName="rootConnector1" presStyleLbl="node1" presStyleIdx="0" presStyleCnt="0"/>
      <dgm:spPr/>
    </dgm:pt>
    <dgm:pt modelId="{317A2137-C234-4510-8353-C49CF7F90E30}" type="pres">
      <dgm:prSet presAssocID="{0FF38DED-D2F4-4EC0-B30A-AED9961D70F6}" presName="hierChild2" presStyleCnt="0"/>
      <dgm:spPr/>
    </dgm:pt>
    <dgm:pt modelId="{5BE17055-F875-4D6E-92A9-32FBA8DA2E88}" type="pres">
      <dgm:prSet presAssocID="{0FF38DED-D2F4-4EC0-B30A-AED9961D70F6}" presName="hierChild3" presStyleCnt="0"/>
      <dgm:spPr/>
    </dgm:pt>
  </dgm:ptLst>
  <dgm:cxnLst>
    <dgm:cxn modelId="{13530806-D60D-45F0-8D92-E348990DD3AB}" type="presOf" srcId="{A438C58B-E5A9-4DA1-850B-0BDCE785280A}" destId="{256CA223-D335-4060-8DFB-F67CD7002291}" srcOrd="0" destOrd="0" presId="urn:microsoft.com/office/officeart/2005/8/layout/orgChart1"/>
    <dgm:cxn modelId="{454DE707-4E9D-45AF-8B22-A458722343A0}" srcId="{F91AC9F2-F01C-47F3-8D96-59B3AE11357F}" destId="{F4892CC0-0A1D-4976-A221-BDCA5872079D}" srcOrd="4" destOrd="0" parTransId="{CEB90CFD-C166-401F-8357-B67BD5082223}" sibTransId="{2D224256-9D47-4128-8736-131BFD2EBFF6}"/>
    <dgm:cxn modelId="{E0E74D09-7CE6-41FC-B3E9-6DC446491BE4}" srcId="{3F82D7BC-7A2B-4DF5-920A-CB8B88769DF2}" destId="{BF0D8D2D-6380-4520-8037-FD9574FE0567}" srcOrd="4" destOrd="0" parTransId="{644BA8D4-4E35-4E65-B323-3CAD43BBE6B4}" sibTransId="{93B80716-BF50-4837-A9DE-CE165153BE5F}"/>
    <dgm:cxn modelId="{C9075D0A-736E-42F3-B5E3-3379DE9901A1}" srcId="{3F82D7BC-7A2B-4DF5-920A-CB8B88769DF2}" destId="{03DCB4B7-4694-4110-935F-199F9CCD469C}" srcOrd="3" destOrd="0" parTransId="{888E0755-2447-4281-93E2-403F4F0760B0}" sibTransId="{8AD82E8C-5B44-4992-99BC-00F27461E444}"/>
    <dgm:cxn modelId="{DC1BB30C-DAEF-4EAE-A13B-1EF261AC44B7}" type="presOf" srcId="{DC50D5D3-DC77-4DA0-BD52-0128FC44BC1D}" destId="{38092B48-21AB-4626-BEF9-ADBFF678F3D7}" srcOrd="0" destOrd="0" presId="urn:microsoft.com/office/officeart/2005/8/layout/orgChart1"/>
    <dgm:cxn modelId="{FCC69813-AC4B-4F1F-8A3C-5A621C9526EF}" type="presOf" srcId="{C0B4E686-E5FB-4A6E-96E1-B18B249B5763}" destId="{AD70E851-98C2-4B6D-8AB2-0D0DED088A6E}" srcOrd="0" destOrd="0" presId="urn:microsoft.com/office/officeart/2005/8/layout/orgChart1"/>
    <dgm:cxn modelId="{47664314-DF65-4905-B1F8-CCBE5C45E0F5}" type="presOf" srcId="{03DCB4B7-4694-4110-935F-199F9CCD469C}" destId="{E51639AC-95E8-4D2A-9132-88AFFF9B8B70}" srcOrd="1" destOrd="0" presId="urn:microsoft.com/office/officeart/2005/8/layout/orgChart1"/>
    <dgm:cxn modelId="{BF349515-21FA-4DBB-972C-33F1B123D6B9}" srcId="{F91AC9F2-F01C-47F3-8D96-59B3AE11357F}" destId="{DCAFEFB1-1533-4D0E-A232-6385C292C4DD}" srcOrd="3" destOrd="0" parTransId="{6F61D89B-7587-49EB-AE77-851E4EBEB218}" sibTransId="{E1BBAEE8-8CDE-4EA0-923D-1CC745995787}"/>
    <dgm:cxn modelId="{59E8E617-6841-4AD9-80CB-5C3C252AE363}" type="presOf" srcId="{EB42706B-C546-44DF-AFA6-E6F468D5FB79}" destId="{5A1D3A4B-8AF3-4B52-902E-77945AF5BDCC}" srcOrd="0" destOrd="0" presId="urn:microsoft.com/office/officeart/2005/8/layout/orgChart1"/>
    <dgm:cxn modelId="{A1F8FF1C-0FC3-473C-9008-E77333718C1E}" srcId="{B17BA8A0-E543-441C-A185-38370F6F3BF0}" destId="{D26138A7-16D7-4B7B-9BAF-5EE323E9CC11}" srcOrd="0" destOrd="0" parTransId="{48042700-277F-4D5D-AFE9-F3C3C9547CBD}" sibTransId="{C56C406A-A17A-4601-889D-38CC4F017EEB}"/>
    <dgm:cxn modelId="{840F111E-F1FC-469B-ABC1-A1BDD62A620E}" type="presOf" srcId="{7BEEE061-2B1B-47DD-B1D7-D0DDCFBC2B90}" destId="{B149D587-10FF-4829-8426-211C8E47285F}" srcOrd="1" destOrd="0" presId="urn:microsoft.com/office/officeart/2005/8/layout/orgChart1"/>
    <dgm:cxn modelId="{19961E21-69D9-4EEE-AFD8-6282A9CEA6AA}" type="presOf" srcId="{644BA8D4-4E35-4E65-B323-3CAD43BBE6B4}" destId="{0588383C-E045-44BB-8CEE-0EE44AA8594D}" srcOrd="0" destOrd="0" presId="urn:microsoft.com/office/officeart/2005/8/layout/orgChart1"/>
    <dgm:cxn modelId="{25D77A21-8B83-40C9-953B-93B2279F27FA}" srcId="{B17BA8A0-E543-441C-A185-38370F6F3BF0}" destId="{0FF38DED-D2F4-4EC0-B30A-AED9961D70F6}" srcOrd="1" destOrd="0" parTransId="{9C1F1208-599F-4C27-BA57-B2F0BC5356EB}" sibTransId="{CE201309-2D4E-4023-A057-A03E6B2339C1}"/>
    <dgm:cxn modelId="{35E60823-3D17-4960-BB31-03D0563680BC}" type="presOf" srcId="{D26138A7-16D7-4B7B-9BAF-5EE323E9CC11}" destId="{6E7369D6-7B95-4CB2-B74E-5DEB33BC7349}" srcOrd="1" destOrd="0" presId="urn:microsoft.com/office/officeart/2005/8/layout/orgChart1"/>
    <dgm:cxn modelId="{3E6A5723-B649-41C0-90D1-F10761ADE69F}" type="presOf" srcId="{3C545A77-046C-472C-8787-7D007A2F85C5}" destId="{508F55F3-2438-4580-9DC3-C86FD0CC6EB9}" srcOrd="1" destOrd="0" presId="urn:microsoft.com/office/officeart/2005/8/layout/orgChart1"/>
    <dgm:cxn modelId="{E1238C24-28A0-485C-9983-D158267C689A}" srcId="{3F82D7BC-7A2B-4DF5-920A-CB8B88769DF2}" destId="{5AD693A0-2B4E-4534-8C2B-296B55DED189}" srcOrd="2" destOrd="0" parTransId="{9A6BE2C2-4A31-4D5E-B8DF-C06BE5A23D0B}" sibTransId="{68ADDADF-342C-4FCD-9544-CDD6E84A8953}"/>
    <dgm:cxn modelId="{CEBCEF26-8E71-4CC9-83DA-DB3E68CAC60A}" type="presOf" srcId="{F4892CC0-0A1D-4976-A221-BDCA5872079D}" destId="{747571D2-220E-4C90-9433-0BD8396000CF}" srcOrd="1" destOrd="0" presId="urn:microsoft.com/office/officeart/2005/8/layout/orgChart1"/>
    <dgm:cxn modelId="{0B1A4C2C-BC78-482D-A610-30BE18FC2A29}" srcId="{7BEEE061-2B1B-47DD-B1D7-D0DDCFBC2B90}" destId="{D26E165A-D649-48AB-AE4B-6D4599167EDD}" srcOrd="3" destOrd="0" parTransId="{DC50D5D3-DC77-4DA0-BD52-0128FC44BC1D}" sibTransId="{D20DC8DB-8A1B-47E2-9AC0-C9DDB80A2136}"/>
    <dgm:cxn modelId="{EE1D8B2E-EAC8-4C84-8014-CFE80098DC3D}" type="presOf" srcId="{AE1DC04C-EB8F-48FB-AA5F-6B566F446153}" destId="{81705915-64C6-405C-9217-FF71D9AC7958}" srcOrd="0" destOrd="0" presId="urn:microsoft.com/office/officeart/2005/8/layout/orgChart1"/>
    <dgm:cxn modelId="{1E4ECE2F-CA09-481E-A76F-0E11CFDFADA8}" type="presOf" srcId="{D2BE21E5-4168-447F-8F0C-34B2A5974A69}" destId="{598C68CB-A1E4-4BFF-A6EF-0C9EB014076B}" srcOrd="1" destOrd="0" presId="urn:microsoft.com/office/officeart/2005/8/layout/orgChart1"/>
    <dgm:cxn modelId="{F6B7A535-5E75-4D36-BF6D-796027417BB7}" type="presOf" srcId="{9A6BE2C2-4A31-4D5E-B8DF-C06BE5A23D0B}" destId="{974A387A-D7D2-4351-A8A5-277C68A8CC5D}" srcOrd="0" destOrd="0" presId="urn:microsoft.com/office/officeart/2005/8/layout/orgChart1"/>
    <dgm:cxn modelId="{B5363837-E792-4788-B1EB-2FA956243B1B}" type="presOf" srcId="{0FF38DED-D2F4-4EC0-B30A-AED9961D70F6}" destId="{30E9DAD9-9C52-4698-A25F-3A4D379F601A}" srcOrd="0" destOrd="0" presId="urn:microsoft.com/office/officeart/2005/8/layout/orgChart1"/>
    <dgm:cxn modelId="{5C063A60-1735-47AE-8897-27F5534A02E2}" type="presOf" srcId="{3F82D7BC-7A2B-4DF5-920A-CB8B88769DF2}" destId="{25DD9C4A-BB82-41FC-96EE-98E71FFDE542}" srcOrd="1" destOrd="0" presId="urn:microsoft.com/office/officeart/2005/8/layout/orgChart1"/>
    <dgm:cxn modelId="{24AC1843-C8F0-4BCF-9BB3-25496C12FDE9}" type="presOf" srcId="{3C545A77-046C-472C-8787-7D007A2F85C5}" destId="{17DC1A91-5B99-49AA-83CC-744FDEE525B6}" srcOrd="0" destOrd="0" presId="urn:microsoft.com/office/officeart/2005/8/layout/orgChart1"/>
    <dgm:cxn modelId="{BD222A64-549F-4760-A474-611D6771379B}" type="presOf" srcId="{E9C39062-06D2-4098-9204-E63D1E88577F}" destId="{1E28D93D-4122-49C7-9C1A-CC6D4D30E236}" srcOrd="0" destOrd="0" presId="urn:microsoft.com/office/officeart/2005/8/layout/orgChart1"/>
    <dgm:cxn modelId="{7BFA4E66-049E-4B33-BCD7-920962124E6C}" type="presOf" srcId="{C0B4E686-E5FB-4A6E-96E1-B18B249B5763}" destId="{60425CA0-99C1-4FAF-9894-546137B1628B}" srcOrd="1" destOrd="0" presId="urn:microsoft.com/office/officeart/2005/8/layout/orgChart1"/>
    <dgm:cxn modelId="{F5B27A46-D85F-4CE7-B050-596B618764CA}" type="presOf" srcId="{900D0263-13F4-4943-8505-1D32D5FACE12}" destId="{1C290044-CF64-4097-A4FA-8EA97ABCFDB3}" srcOrd="0" destOrd="0" presId="urn:microsoft.com/office/officeart/2005/8/layout/orgChart1"/>
    <dgm:cxn modelId="{9C011B67-724B-4237-83AD-58E861074B1E}" type="presOf" srcId="{E9C39062-06D2-4098-9204-E63D1E88577F}" destId="{1C12DDD6-B3CE-4DFC-9BCC-17BB8916AF5D}" srcOrd="1" destOrd="0" presId="urn:microsoft.com/office/officeart/2005/8/layout/orgChart1"/>
    <dgm:cxn modelId="{28C42B67-123F-4911-A3C9-0862A3F116BB}" type="presOf" srcId="{D26138A7-16D7-4B7B-9BAF-5EE323E9CC11}" destId="{582C9A3E-4801-4BA4-B870-50CB53DE5166}" srcOrd="0" destOrd="0" presId="urn:microsoft.com/office/officeart/2005/8/layout/orgChart1"/>
    <dgm:cxn modelId="{91FD7067-78E0-42DF-963A-EB5136789F1A}" srcId="{7BEEE061-2B1B-47DD-B1D7-D0DDCFBC2B90}" destId="{D2BE21E5-4168-447F-8F0C-34B2A5974A69}" srcOrd="0" destOrd="0" parTransId="{18C28DB0-AA20-4D13-B42A-D03D8A4E8412}" sibTransId="{4CF7682A-8947-4AB8-A729-87C2E3CE1E91}"/>
    <dgm:cxn modelId="{7E5DC168-E02D-4B42-AECD-BBC2BF2DC6B9}" srcId="{9C1A3534-357B-4F14-A43A-7D356C64D85C}" destId="{7BEEE061-2B1B-47DD-B1D7-D0DDCFBC2B90}" srcOrd="1" destOrd="0" parTransId="{71610D9E-8264-467F-BF80-4A7CF1EB486B}" sibTransId="{CAF5C183-8016-40CC-A6AA-9970BD1E967D}"/>
    <dgm:cxn modelId="{2556096A-2A46-4E37-A94A-15D527C6822F}" type="presOf" srcId="{F91AC9F2-F01C-47F3-8D96-59B3AE11357F}" destId="{557D6792-E0FC-42DC-BEF6-326E80CFF5A7}" srcOrd="0" destOrd="0" presId="urn:microsoft.com/office/officeart/2005/8/layout/orgChart1"/>
    <dgm:cxn modelId="{868D586A-63CB-47BC-A0AF-92C945BFAF67}" type="presOf" srcId="{8EDF4C57-E958-469D-9DE0-A5B54F04FAF7}" destId="{345DE934-4735-4B96-9F3C-E077FB9FD4B4}" srcOrd="0" destOrd="0" presId="urn:microsoft.com/office/officeart/2005/8/layout/orgChart1"/>
    <dgm:cxn modelId="{C84AF94B-21D0-49B1-8AA0-E445B4E532AA}" type="presOf" srcId="{68D6D3F7-EA2A-4A7C-9671-BEE881EA4A8B}" destId="{B80D1A89-E54B-457E-9FEA-2DD8E62B3C57}" srcOrd="1" destOrd="0" presId="urn:microsoft.com/office/officeart/2005/8/layout/orgChart1"/>
    <dgm:cxn modelId="{63E2116D-7E67-45C8-88B2-2B79D6022652}" type="presOf" srcId="{6F85DA6C-F356-492A-8581-FC68DD301BE4}" destId="{9E79E2E0-E720-487D-A9C7-6EAD3D415F23}" srcOrd="0" destOrd="0" presId="urn:microsoft.com/office/officeart/2005/8/layout/orgChart1"/>
    <dgm:cxn modelId="{E3A1126F-998E-40B1-B38A-B1008C96B936}" type="presOf" srcId="{0FF38DED-D2F4-4EC0-B30A-AED9961D70F6}" destId="{462A4820-0A9F-41A5-AE94-3C3294ECE50F}" srcOrd="1" destOrd="0" presId="urn:microsoft.com/office/officeart/2005/8/layout/orgChart1"/>
    <dgm:cxn modelId="{A29C0275-3DDE-4DB0-95D2-EBF1D76C7757}" srcId="{7BEEE061-2B1B-47DD-B1D7-D0DDCFBC2B90}" destId="{DAAD4F5B-57E4-4003-8B69-219C6E8273D9}" srcOrd="2" destOrd="0" parTransId="{EB42706B-C546-44DF-AFA6-E6F468D5FB79}" sibTransId="{DB2209B1-14E0-40F1-9314-04CC1503866E}"/>
    <dgm:cxn modelId="{60D75B55-ED47-4110-A71B-3F7D12546A73}" type="presOf" srcId="{3F82D7BC-7A2B-4DF5-920A-CB8B88769DF2}" destId="{618E127F-662D-4F94-A911-56C73BB011C9}" srcOrd="0" destOrd="0" presId="urn:microsoft.com/office/officeart/2005/8/layout/orgChart1"/>
    <dgm:cxn modelId="{B88D4D76-D57F-42F9-9C76-3CB59B90BDEC}" srcId="{7BEEE061-2B1B-47DD-B1D7-D0DDCFBC2B90}" destId="{55C504E6-CD6E-4168-A895-DE1D08381DCE}" srcOrd="1" destOrd="0" parTransId="{A438C58B-E5A9-4DA1-850B-0BDCE785280A}" sibTransId="{1D3F6453-AB46-4D19-8C87-94092739C412}"/>
    <dgm:cxn modelId="{6B445278-2694-40A3-A199-E74FE8632D08}" type="presOf" srcId="{DCAFEFB1-1533-4D0E-A232-6385C292C4DD}" destId="{47E3D113-5DA2-46F6-A6DD-9B22624D2343}" srcOrd="1" destOrd="0" presId="urn:microsoft.com/office/officeart/2005/8/layout/orgChart1"/>
    <dgm:cxn modelId="{B5568878-2DC7-4457-AC75-E51E5A7B49A5}" type="presOf" srcId="{9C1A3534-357B-4F14-A43A-7D356C64D85C}" destId="{12BF26C7-7E99-4EB7-AFA5-36A383F25F7F}" srcOrd="1" destOrd="0" presId="urn:microsoft.com/office/officeart/2005/8/layout/orgChart1"/>
    <dgm:cxn modelId="{A6844C7A-563A-4B08-B9C7-3AD411089A5D}" type="presOf" srcId="{5AD693A0-2B4E-4534-8C2B-296B55DED189}" destId="{92F617B0-DD95-4F7B-B27B-11490E36D6D9}" srcOrd="1" destOrd="0" presId="urn:microsoft.com/office/officeart/2005/8/layout/orgChart1"/>
    <dgm:cxn modelId="{4098AA7A-1899-4A6C-9974-A0640FDFEDB0}" type="presOf" srcId="{71610D9E-8264-467F-BF80-4A7CF1EB486B}" destId="{1C4005FA-45AE-45A5-9775-533526315D8F}" srcOrd="0" destOrd="0" presId="urn:microsoft.com/office/officeart/2005/8/layout/orgChart1"/>
    <dgm:cxn modelId="{173AAE7A-70D4-4F85-942E-7AA14C7AD258}" srcId="{F91AC9F2-F01C-47F3-8D96-59B3AE11357F}" destId="{68D6D3F7-EA2A-4A7C-9671-BEE881EA4A8B}" srcOrd="2" destOrd="0" parTransId="{C15B22B8-CD4A-4F8E-9043-5DBA57148370}" sibTransId="{C519936C-E183-4026-A4F4-D4122B623440}"/>
    <dgm:cxn modelId="{AB95047E-C67A-4F6F-B1F8-F16F19CA1DB2}" type="presOf" srcId="{9930819D-4564-444C-BEC6-1A1207E3AAE6}" destId="{7074C460-584F-4B09-B356-73F83B298D4A}" srcOrd="0" destOrd="0" presId="urn:microsoft.com/office/officeart/2005/8/layout/orgChart1"/>
    <dgm:cxn modelId="{B8555584-9B9D-4E1E-B78A-E65CAE74D3D3}" srcId="{3F82D7BC-7A2B-4DF5-920A-CB8B88769DF2}" destId="{3C545A77-046C-472C-8787-7D007A2F85C5}" srcOrd="1" destOrd="0" parTransId="{FE550074-3BA6-483B-92DD-278E826060EA}" sibTransId="{CAE9E542-20D3-49C9-A9E0-7B31C4B3BD92}"/>
    <dgm:cxn modelId="{28E25F88-5B4A-4C3C-946B-7004B797677F}" type="presOf" srcId="{D26E165A-D649-48AB-AE4B-6D4599167EDD}" destId="{8D345F3A-384F-4533-B29E-4697F3015058}" srcOrd="1" destOrd="0" presId="urn:microsoft.com/office/officeart/2005/8/layout/orgChart1"/>
    <dgm:cxn modelId="{23994588-10AF-4161-8BE2-622FC95CC322}" type="presOf" srcId="{55C504E6-CD6E-4168-A895-DE1D08381DCE}" destId="{677B8693-7540-4D82-BE98-2022FBFEDB7A}" srcOrd="1" destOrd="0" presId="urn:microsoft.com/office/officeart/2005/8/layout/orgChart1"/>
    <dgm:cxn modelId="{87D0578A-0398-4FB7-82E5-1A3753C2CEA4}" type="presOf" srcId="{7BEEE061-2B1B-47DD-B1D7-D0DDCFBC2B90}" destId="{797D5DF9-1922-4933-9F97-2B31E1FCE5A5}" srcOrd="0" destOrd="0" presId="urn:microsoft.com/office/officeart/2005/8/layout/orgChart1"/>
    <dgm:cxn modelId="{33D59A8A-4744-4B27-A50C-C47DF87057BF}" type="presOf" srcId="{9C1A3534-357B-4F14-A43A-7D356C64D85C}" destId="{6D9F8C3A-47ED-41DA-AB68-141C5724B174}" srcOrd="0" destOrd="0" presId="urn:microsoft.com/office/officeart/2005/8/layout/orgChart1"/>
    <dgm:cxn modelId="{3F68E08B-40ED-4A4B-A0F6-F9C34EFEB4D4}" srcId="{D26138A7-16D7-4B7B-9BAF-5EE323E9CC11}" destId="{9C1A3534-357B-4F14-A43A-7D356C64D85C}" srcOrd="1" destOrd="0" parTransId="{6F85DA6C-F356-492A-8581-FC68DD301BE4}" sibTransId="{3D1EAD89-394B-4584-99F2-B6C7C2227B64}"/>
    <dgm:cxn modelId="{FE75588D-3851-4141-A9EF-2CBAC67096C1}" type="presOf" srcId="{03DCB4B7-4694-4110-935F-199F9CCD469C}" destId="{27599A83-3F54-41D5-A654-6D48FA12BA4C}" srcOrd="0" destOrd="0" presId="urn:microsoft.com/office/officeart/2005/8/layout/orgChart1"/>
    <dgm:cxn modelId="{8A83E68E-5F30-405C-9C4B-C0830E9DC5BF}" type="presOf" srcId="{B17BA8A0-E543-441C-A185-38370F6F3BF0}" destId="{E48C2B06-E06C-4E5B-B36D-99338B6A40E1}" srcOrd="0" destOrd="0" presId="urn:microsoft.com/office/officeart/2005/8/layout/orgChart1"/>
    <dgm:cxn modelId="{FF64B78F-0672-48B8-9824-AC4CF890B0C6}" type="presOf" srcId="{055FEB5C-6D2D-4A76-AB41-45BC1BFC5206}" destId="{460078B8-99B4-42B6-8C23-EEDDC78C65CC}" srcOrd="0" destOrd="0" presId="urn:microsoft.com/office/officeart/2005/8/layout/orgChart1"/>
    <dgm:cxn modelId="{2EC049A1-93B8-42B2-A992-CEF5F13CFFE1}" type="presOf" srcId="{FE550074-3BA6-483B-92DD-278E826060EA}" destId="{A9EB4217-6541-4CAA-B8B3-70ADE046E495}" srcOrd="0" destOrd="0" presId="urn:microsoft.com/office/officeart/2005/8/layout/orgChart1"/>
    <dgm:cxn modelId="{3B249EA2-4609-4C0E-9319-7C9C2A83EE41}" type="presOf" srcId="{55C504E6-CD6E-4168-A895-DE1D08381DCE}" destId="{EDEE4545-0928-44E7-9FC7-D8EBD18F529C}" srcOrd="0" destOrd="0" presId="urn:microsoft.com/office/officeart/2005/8/layout/orgChart1"/>
    <dgm:cxn modelId="{802B06A8-BD67-4C7A-9EA9-4AFB7E46A2AB}" type="presOf" srcId="{F91AC9F2-F01C-47F3-8D96-59B3AE11357F}" destId="{C5C1A6F0-2A1D-4223-8A3E-7C7F05C29854}" srcOrd="1" destOrd="0" presId="urn:microsoft.com/office/officeart/2005/8/layout/orgChart1"/>
    <dgm:cxn modelId="{A5F435AD-977D-43B3-894C-A3721F946CFA}" type="presOf" srcId="{D2BE21E5-4168-447F-8F0C-34B2A5974A69}" destId="{31F778D2-1898-4587-8972-77AC36F705C7}" srcOrd="0" destOrd="0" presId="urn:microsoft.com/office/officeart/2005/8/layout/orgChart1"/>
    <dgm:cxn modelId="{29B4DDB1-0C74-41AF-BA6C-2CA6D20955D4}" type="presOf" srcId="{18C28DB0-AA20-4D13-B42A-D03D8A4E8412}" destId="{3E002B90-35B4-4A53-831B-DAC51F63ABF6}" srcOrd="0" destOrd="0" presId="urn:microsoft.com/office/officeart/2005/8/layout/orgChart1"/>
    <dgm:cxn modelId="{72F060B3-5057-4BB1-8E65-F7727B7CB217}" type="presOf" srcId="{BF0D8D2D-6380-4520-8037-FD9574FE0567}" destId="{F575BF42-0DF1-4F7C-ABB7-AB0F5ED86D61}" srcOrd="0" destOrd="0" presId="urn:microsoft.com/office/officeart/2005/8/layout/orgChart1"/>
    <dgm:cxn modelId="{5C9AF0B4-013E-4087-A5C6-A77E4F8EC637}" srcId="{9C1A3534-357B-4F14-A43A-7D356C64D85C}" destId="{3F82D7BC-7A2B-4DF5-920A-CB8B88769DF2}" srcOrd="0" destOrd="0" parTransId="{FABBE62D-B034-44E2-8729-F891C5A50677}" sibTransId="{A7B1CB94-254F-4200-9428-0B8232CFCDA0}"/>
    <dgm:cxn modelId="{F904B0B9-AFB2-42ED-9647-93B4E92E7EC9}" type="presOf" srcId="{C15B22B8-CD4A-4F8E-9043-5DBA57148370}" destId="{A71073EC-37E2-4F8E-B2DA-B3CDE92D80CB}" srcOrd="0" destOrd="0" presId="urn:microsoft.com/office/officeart/2005/8/layout/orgChart1"/>
    <dgm:cxn modelId="{7AE862BB-FFEA-4C5F-8D20-0CA4A675A235}" type="presOf" srcId="{888E0755-2447-4281-93E2-403F4F0760B0}" destId="{37F93B34-1BAD-4429-A871-B7A75D9A88A3}" srcOrd="0" destOrd="0" presId="urn:microsoft.com/office/officeart/2005/8/layout/orgChart1"/>
    <dgm:cxn modelId="{DC31ECBB-EFCF-4FE3-8DB2-65DA98934390}" type="presOf" srcId="{D26E165A-D649-48AB-AE4B-6D4599167EDD}" destId="{41D37059-E39D-471C-976C-03CEF551CD32}" srcOrd="0" destOrd="0" presId="urn:microsoft.com/office/officeart/2005/8/layout/orgChart1"/>
    <dgm:cxn modelId="{5D3A40BC-01A2-4C61-8A70-53D2D8895D01}" type="presOf" srcId="{6F61D89B-7587-49EB-AE77-851E4EBEB218}" destId="{516A4B3C-5F8E-4C7E-8425-B7E9CE814850}" srcOrd="0" destOrd="0" presId="urn:microsoft.com/office/officeart/2005/8/layout/orgChart1"/>
    <dgm:cxn modelId="{584391BC-F049-40BA-A49C-418B63203200}" srcId="{F91AC9F2-F01C-47F3-8D96-59B3AE11357F}" destId="{055FEB5C-6D2D-4A76-AB41-45BC1BFC5206}" srcOrd="0" destOrd="0" parTransId="{8EDF4C57-E958-469D-9DE0-A5B54F04FAF7}" sibTransId="{4E8FD11D-34D0-4EFE-BCD3-613A3F99A672}"/>
    <dgm:cxn modelId="{F2DCB6C6-1351-4629-B39C-5C5F5436AED1}" type="presOf" srcId="{99C8BEC5-B118-401E-9FCB-CACB7C7E8A7F}" destId="{0A807865-C5D3-4802-959C-969FF7CBE7CF}" srcOrd="0" destOrd="0" presId="urn:microsoft.com/office/officeart/2005/8/layout/orgChart1"/>
    <dgm:cxn modelId="{8A0D78CD-F254-4611-920B-090295119099}" type="presOf" srcId="{BF0D8D2D-6380-4520-8037-FD9574FE0567}" destId="{CB1FA93E-0FE2-4981-823D-26E14FA46F16}" srcOrd="1" destOrd="0" presId="urn:microsoft.com/office/officeart/2005/8/layout/orgChart1"/>
    <dgm:cxn modelId="{8B197ACF-51F1-4B34-9E6A-5097A7311123}" type="presOf" srcId="{CEB90CFD-C166-401F-8357-B67BD5082223}" destId="{92CE79A0-825B-496A-B278-2C02B9A20E55}" srcOrd="0" destOrd="0" presId="urn:microsoft.com/office/officeart/2005/8/layout/orgChart1"/>
    <dgm:cxn modelId="{48B1FDCF-AECE-4480-B0A9-0B3459C9362B}" srcId="{3F82D7BC-7A2B-4DF5-920A-CB8B88769DF2}" destId="{AE1DC04C-EB8F-48FB-AA5F-6B566F446153}" srcOrd="0" destOrd="0" parTransId="{900D0263-13F4-4943-8505-1D32D5FACE12}" sibTransId="{E0760E6D-459B-4909-B317-6BA80FF8EB8D}"/>
    <dgm:cxn modelId="{5EDE58D6-EF97-40E1-BB35-E67226FF5245}" type="presOf" srcId="{DCAFEFB1-1533-4D0E-A232-6385C292C4DD}" destId="{51AB00FF-AC2A-4F95-B81B-BE2864BF28ED}" srcOrd="0" destOrd="0" presId="urn:microsoft.com/office/officeart/2005/8/layout/orgChart1"/>
    <dgm:cxn modelId="{58534DD7-FC52-46D9-AADD-9B2EDEAEBBFF}" srcId="{F91AC9F2-F01C-47F3-8D96-59B3AE11357F}" destId="{E9C39062-06D2-4098-9204-E63D1E88577F}" srcOrd="1" destOrd="0" parTransId="{99C8BEC5-B118-401E-9FCB-CACB7C7E8A7F}" sibTransId="{9EE49290-3857-45BE-8045-A042AE3B69C9}"/>
    <dgm:cxn modelId="{1E6D8FD9-783A-4AFA-8680-EFBBC86DCF61}" type="presOf" srcId="{AE1DC04C-EB8F-48FB-AA5F-6B566F446153}" destId="{0B87C350-7000-4E2C-AFAB-EBD00190A742}" srcOrd="1" destOrd="0" presId="urn:microsoft.com/office/officeart/2005/8/layout/orgChart1"/>
    <dgm:cxn modelId="{69AB01DB-B1A3-424F-85BF-FBCBB739164E}" type="presOf" srcId="{055FEB5C-6D2D-4A76-AB41-45BC1BFC5206}" destId="{988A1D85-C681-4B55-9ECA-779F9DD6637A}" srcOrd="1" destOrd="0" presId="urn:microsoft.com/office/officeart/2005/8/layout/orgChart1"/>
    <dgm:cxn modelId="{EE436DDB-03E4-4C4C-9752-667600C1AA94}" type="presOf" srcId="{68D6D3F7-EA2A-4A7C-9671-BEE881EA4A8B}" destId="{06527925-5222-4FFB-A67F-83AAF115BF55}" srcOrd="0" destOrd="0" presId="urn:microsoft.com/office/officeart/2005/8/layout/orgChart1"/>
    <dgm:cxn modelId="{D20681DB-1058-4DA8-9B88-C357223001D7}" srcId="{D26138A7-16D7-4B7B-9BAF-5EE323E9CC11}" destId="{F91AC9F2-F01C-47F3-8D96-59B3AE11357F}" srcOrd="0" destOrd="0" parTransId="{9930819D-4564-444C-BEC6-1A1207E3AAE6}" sibTransId="{4ACA8A94-D19B-4443-B41D-340CD57B53D9}"/>
    <dgm:cxn modelId="{C7D4E4DB-6DA7-4685-83AF-82FB8B2A4616}" type="presOf" srcId="{FABBE62D-B034-44E2-8729-F891C5A50677}" destId="{3630F39E-65EC-481D-8C02-10295136A146}" srcOrd="0" destOrd="0" presId="urn:microsoft.com/office/officeart/2005/8/layout/orgChart1"/>
    <dgm:cxn modelId="{E62E6FDD-DC28-489E-AAF8-6604A39D2694}" type="presOf" srcId="{5AD693A0-2B4E-4534-8C2B-296B55DED189}" destId="{860EEFFB-66F4-4F9D-8791-6237D41347FA}" srcOrd="0" destOrd="0" presId="urn:microsoft.com/office/officeart/2005/8/layout/orgChart1"/>
    <dgm:cxn modelId="{5680DEDD-5481-4EFA-A355-23554563C094}" type="presOf" srcId="{DAAD4F5B-57E4-4003-8B69-219C6E8273D9}" destId="{E3B3F39F-0C50-446E-B389-252984856C4B}" srcOrd="0" destOrd="0" presId="urn:microsoft.com/office/officeart/2005/8/layout/orgChart1"/>
    <dgm:cxn modelId="{A5AA88F1-CCD8-430C-8FAA-7C86C595F851}" type="presOf" srcId="{DAAD4F5B-57E4-4003-8B69-219C6E8273D9}" destId="{8951F095-AB4C-45AA-A282-E190D3766E2F}" srcOrd="1" destOrd="0" presId="urn:microsoft.com/office/officeart/2005/8/layout/orgChart1"/>
    <dgm:cxn modelId="{55BD5AF4-9D56-4F1B-9734-575E4C5FA600}" type="presOf" srcId="{F4892CC0-0A1D-4976-A221-BDCA5872079D}" destId="{6C311C61-3517-4373-8214-4576DB000491}" srcOrd="0" destOrd="0" presId="urn:microsoft.com/office/officeart/2005/8/layout/orgChart1"/>
    <dgm:cxn modelId="{A7BD5CF8-9E20-4009-8677-6F97181B2F6F}" srcId="{F91AC9F2-F01C-47F3-8D96-59B3AE11357F}" destId="{C0B4E686-E5FB-4A6E-96E1-B18B249B5763}" srcOrd="5" destOrd="0" parTransId="{8E7701C4-8692-4990-B32F-B517B507199E}" sibTransId="{57EB1907-ED21-4E19-A380-D57FDC460905}"/>
    <dgm:cxn modelId="{D81604FB-15BC-4E74-BD66-40D643139327}" type="presOf" srcId="{8E7701C4-8692-4990-B32F-B517B507199E}" destId="{E134CD6C-D108-4A6F-A942-5C98367736DC}" srcOrd="0" destOrd="0" presId="urn:microsoft.com/office/officeart/2005/8/layout/orgChart1"/>
    <dgm:cxn modelId="{B0839EF5-478D-4328-8BCF-4BB9E12A1DE3}" type="presParOf" srcId="{E48C2B06-E06C-4E5B-B36D-99338B6A40E1}" destId="{80D7DB13-08C9-49CB-B690-ED05CFB1A517}" srcOrd="0" destOrd="0" presId="urn:microsoft.com/office/officeart/2005/8/layout/orgChart1"/>
    <dgm:cxn modelId="{36EFBA7D-7394-490F-A062-6AFA2DF82332}" type="presParOf" srcId="{80D7DB13-08C9-49CB-B690-ED05CFB1A517}" destId="{01162D32-0E45-4AE3-9B8A-277724E818DF}" srcOrd="0" destOrd="0" presId="urn:microsoft.com/office/officeart/2005/8/layout/orgChart1"/>
    <dgm:cxn modelId="{0FCEB98A-5945-4500-B66A-7ED29CDA3577}" type="presParOf" srcId="{01162D32-0E45-4AE3-9B8A-277724E818DF}" destId="{582C9A3E-4801-4BA4-B870-50CB53DE5166}" srcOrd="0" destOrd="0" presId="urn:microsoft.com/office/officeart/2005/8/layout/orgChart1"/>
    <dgm:cxn modelId="{81AC86C6-3289-4565-876F-13DEDE055905}" type="presParOf" srcId="{01162D32-0E45-4AE3-9B8A-277724E818DF}" destId="{6E7369D6-7B95-4CB2-B74E-5DEB33BC7349}" srcOrd="1" destOrd="0" presId="urn:microsoft.com/office/officeart/2005/8/layout/orgChart1"/>
    <dgm:cxn modelId="{FF10E802-5B57-43D7-ADEC-413AC35A8D4B}" type="presParOf" srcId="{80D7DB13-08C9-49CB-B690-ED05CFB1A517}" destId="{08BFD80A-FC44-4B4C-8758-BFD2E793F505}" srcOrd="1" destOrd="0" presId="urn:microsoft.com/office/officeart/2005/8/layout/orgChart1"/>
    <dgm:cxn modelId="{A5937F71-113A-434D-83A6-6DF140AEFEF6}" type="presParOf" srcId="{08BFD80A-FC44-4B4C-8758-BFD2E793F505}" destId="{7074C460-584F-4B09-B356-73F83B298D4A}" srcOrd="0" destOrd="0" presId="urn:microsoft.com/office/officeart/2005/8/layout/orgChart1"/>
    <dgm:cxn modelId="{9286F32E-C3B0-47D7-A8D7-84C7B635DCDE}" type="presParOf" srcId="{08BFD80A-FC44-4B4C-8758-BFD2E793F505}" destId="{51C64E5D-5469-4404-8774-5823CFF3BEB8}" srcOrd="1" destOrd="0" presId="urn:microsoft.com/office/officeart/2005/8/layout/orgChart1"/>
    <dgm:cxn modelId="{16C17732-507B-4944-9C3A-67DAE13FDDC8}" type="presParOf" srcId="{51C64E5D-5469-4404-8774-5823CFF3BEB8}" destId="{12C2849A-87B8-49F4-AA7C-485941932D4E}" srcOrd="0" destOrd="0" presId="urn:microsoft.com/office/officeart/2005/8/layout/orgChart1"/>
    <dgm:cxn modelId="{FB413537-C8AB-4B24-8CEA-85EA852B3E13}" type="presParOf" srcId="{12C2849A-87B8-49F4-AA7C-485941932D4E}" destId="{557D6792-E0FC-42DC-BEF6-326E80CFF5A7}" srcOrd="0" destOrd="0" presId="urn:microsoft.com/office/officeart/2005/8/layout/orgChart1"/>
    <dgm:cxn modelId="{25A81882-B541-41A7-9484-EA9AADC0CAC4}" type="presParOf" srcId="{12C2849A-87B8-49F4-AA7C-485941932D4E}" destId="{C5C1A6F0-2A1D-4223-8A3E-7C7F05C29854}" srcOrd="1" destOrd="0" presId="urn:microsoft.com/office/officeart/2005/8/layout/orgChart1"/>
    <dgm:cxn modelId="{9199304E-BBDC-4D9D-AD1F-BE85F48A467C}" type="presParOf" srcId="{51C64E5D-5469-4404-8774-5823CFF3BEB8}" destId="{268E3902-1B74-4B0E-9911-4ADF55737260}" srcOrd="1" destOrd="0" presId="urn:microsoft.com/office/officeart/2005/8/layout/orgChart1"/>
    <dgm:cxn modelId="{F3576E3B-07E4-4CF2-83D9-E124C755473E}" type="presParOf" srcId="{268E3902-1B74-4B0E-9911-4ADF55737260}" destId="{345DE934-4735-4B96-9F3C-E077FB9FD4B4}" srcOrd="0" destOrd="0" presId="urn:microsoft.com/office/officeart/2005/8/layout/orgChart1"/>
    <dgm:cxn modelId="{971F7DBA-C30B-4A07-91C6-3AD223BAE246}" type="presParOf" srcId="{268E3902-1B74-4B0E-9911-4ADF55737260}" destId="{C36BA0F5-3635-424F-B5CC-A8F6A08DDA74}" srcOrd="1" destOrd="0" presId="urn:microsoft.com/office/officeart/2005/8/layout/orgChart1"/>
    <dgm:cxn modelId="{1353608B-0092-4C2F-98D3-5B557919A0C1}" type="presParOf" srcId="{C36BA0F5-3635-424F-B5CC-A8F6A08DDA74}" destId="{FD5E734D-0A50-4273-85FE-AE90396F7476}" srcOrd="0" destOrd="0" presId="urn:microsoft.com/office/officeart/2005/8/layout/orgChart1"/>
    <dgm:cxn modelId="{99BD426F-DB90-4BEA-B1D4-A20AF38C98C2}" type="presParOf" srcId="{FD5E734D-0A50-4273-85FE-AE90396F7476}" destId="{460078B8-99B4-42B6-8C23-EEDDC78C65CC}" srcOrd="0" destOrd="0" presId="urn:microsoft.com/office/officeart/2005/8/layout/orgChart1"/>
    <dgm:cxn modelId="{148D554E-249E-42AF-B768-2BA1EEB45396}" type="presParOf" srcId="{FD5E734D-0A50-4273-85FE-AE90396F7476}" destId="{988A1D85-C681-4B55-9ECA-779F9DD6637A}" srcOrd="1" destOrd="0" presId="urn:microsoft.com/office/officeart/2005/8/layout/orgChart1"/>
    <dgm:cxn modelId="{96B185AD-FE1E-43A9-A2E8-D5A57BCB8549}" type="presParOf" srcId="{C36BA0F5-3635-424F-B5CC-A8F6A08DDA74}" destId="{E54E1C65-86FB-4D8A-8953-DC69D11FA120}" srcOrd="1" destOrd="0" presId="urn:microsoft.com/office/officeart/2005/8/layout/orgChart1"/>
    <dgm:cxn modelId="{47BE0232-49E8-41CB-B937-B6DD8E00E788}" type="presParOf" srcId="{C36BA0F5-3635-424F-B5CC-A8F6A08DDA74}" destId="{7301095C-0946-4A8B-BF99-17480D3E2814}" srcOrd="2" destOrd="0" presId="urn:microsoft.com/office/officeart/2005/8/layout/orgChart1"/>
    <dgm:cxn modelId="{BA00DA95-6EA8-4C10-B472-36A43AFED0D5}" type="presParOf" srcId="{268E3902-1B74-4B0E-9911-4ADF55737260}" destId="{0A807865-C5D3-4802-959C-969FF7CBE7CF}" srcOrd="2" destOrd="0" presId="urn:microsoft.com/office/officeart/2005/8/layout/orgChart1"/>
    <dgm:cxn modelId="{22DA9E04-76B7-4E26-B997-5CB48C36B26D}" type="presParOf" srcId="{268E3902-1B74-4B0E-9911-4ADF55737260}" destId="{CDB2218A-46C7-4848-9716-1D82B8F1F620}" srcOrd="3" destOrd="0" presId="urn:microsoft.com/office/officeart/2005/8/layout/orgChart1"/>
    <dgm:cxn modelId="{8797883E-5ED2-4DA4-9115-7CE71B4752C2}" type="presParOf" srcId="{CDB2218A-46C7-4848-9716-1D82B8F1F620}" destId="{F535711D-5EDE-47CE-A551-3990C3E79A92}" srcOrd="0" destOrd="0" presId="urn:microsoft.com/office/officeart/2005/8/layout/orgChart1"/>
    <dgm:cxn modelId="{4551C90A-79C5-4B50-8F60-256AC3162648}" type="presParOf" srcId="{F535711D-5EDE-47CE-A551-3990C3E79A92}" destId="{1E28D93D-4122-49C7-9C1A-CC6D4D30E236}" srcOrd="0" destOrd="0" presId="urn:microsoft.com/office/officeart/2005/8/layout/orgChart1"/>
    <dgm:cxn modelId="{4166B865-107A-4BC5-B446-6913CCA3734B}" type="presParOf" srcId="{F535711D-5EDE-47CE-A551-3990C3E79A92}" destId="{1C12DDD6-B3CE-4DFC-9BCC-17BB8916AF5D}" srcOrd="1" destOrd="0" presId="urn:microsoft.com/office/officeart/2005/8/layout/orgChart1"/>
    <dgm:cxn modelId="{E1D68DA5-5241-427B-B83B-74CFB5BE8857}" type="presParOf" srcId="{CDB2218A-46C7-4848-9716-1D82B8F1F620}" destId="{A3A79A63-2154-4BAE-BC95-C6127C850FF0}" srcOrd="1" destOrd="0" presId="urn:microsoft.com/office/officeart/2005/8/layout/orgChart1"/>
    <dgm:cxn modelId="{15A19C90-6096-40F5-B667-833E75518E4D}" type="presParOf" srcId="{CDB2218A-46C7-4848-9716-1D82B8F1F620}" destId="{2AF6405D-883A-408F-AF24-DAC00776C89E}" srcOrd="2" destOrd="0" presId="urn:microsoft.com/office/officeart/2005/8/layout/orgChart1"/>
    <dgm:cxn modelId="{1E83BD24-DA92-4C94-92EE-41D5330E8740}" type="presParOf" srcId="{268E3902-1B74-4B0E-9911-4ADF55737260}" destId="{A71073EC-37E2-4F8E-B2DA-B3CDE92D80CB}" srcOrd="4" destOrd="0" presId="urn:microsoft.com/office/officeart/2005/8/layout/orgChart1"/>
    <dgm:cxn modelId="{349B6156-9C5A-46CA-A249-EEB09F81F974}" type="presParOf" srcId="{268E3902-1B74-4B0E-9911-4ADF55737260}" destId="{2FCCB01B-FBA6-4E32-A167-7B66040C1CFF}" srcOrd="5" destOrd="0" presId="urn:microsoft.com/office/officeart/2005/8/layout/orgChart1"/>
    <dgm:cxn modelId="{FB0C2F39-1625-4584-B92F-EE657855DF83}" type="presParOf" srcId="{2FCCB01B-FBA6-4E32-A167-7B66040C1CFF}" destId="{7BA47214-3FE3-4BDE-A3B4-57E9168D051F}" srcOrd="0" destOrd="0" presId="urn:microsoft.com/office/officeart/2005/8/layout/orgChart1"/>
    <dgm:cxn modelId="{57F95D59-5C31-4019-AA0F-6729857AF84A}" type="presParOf" srcId="{7BA47214-3FE3-4BDE-A3B4-57E9168D051F}" destId="{06527925-5222-4FFB-A67F-83AAF115BF55}" srcOrd="0" destOrd="0" presId="urn:microsoft.com/office/officeart/2005/8/layout/orgChart1"/>
    <dgm:cxn modelId="{55ADF185-90FE-4054-B915-8A8855B75388}" type="presParOf" srcId="{7BA47214-3FE3-4BDE-A3B4-57E9168D051F}" destId="{B80D1A89-E54B-457E-9FEA-2DD8E62B3C57}" srcOrd="1" destOrd="0" presId="urn:microsoft.com/office/officeart/2005/8/layout/orgChart1"/>
    <dgm:cxn modelId="{BDA724D5-D97F-4410-8705-C6C3179AC71D}" type="presParOf" srcId="{2FCCB01B-FBA6-4E32-A167-7B66040C1CFF}" destId="{02751985-267C-4B5D-BFD1-4423BAC9FFB0}" srcOrd="1" destOrd="0" presId="urn:microsoft.com/office/officeart/2005/8/layout/orgChart1"/>
    <dgm:cxn modelId="{988E7B8E-8D38-4FB4-AAA7-937D0ACCCFF8}" type="presParOf" srcId="{2FCCB01B-FBA6-4E32-A167-7B66040C1CFF}" destId="{B313BDF2-C179-424E-8FE8-037005DD9CC9}" srcOrd="2" destOrd="0" presId="urn:microsoft.com/office/officeart/2005/8/layout/orgChart1"/>
    <dgm:cxn modelId="{45BD66E1-84F1-44CE-929C-8A099A24FC3A}" type="presParOf" srcId="{268E3902-1B74-4B0E-9911-4ADF55737260}" destId="{516A4B3C-5F8E-4C7E-8425-B7E9CE814850}" srcOrd="6" destOrd="0" presId="urn:microsoft.com/office/officeart/2005/8/layout/orgChart1"/>
    <dgm:cxn modelId="{CF5E4662-10DA-4F17-8840-E962B54E5862}" type="presParOf" srcId="{268E3902-1B74-4B0E-9911-4ADF55737260}" destId="{5EEFD53C-9FB2-4A86-A5A3-43EBEF7FA6F4}" srcOrd="7" destOrd="0" presId="urn:microsoft.com/office/officeart/2005/8/layout/orgChart1"/>
    <dgm:cxn modelId="{024BE1A5-3530-470D-90DA-5785AFC5DC64}" type="presParOf" srcId="{5EEFD53C-9FB2-4A86-A5A3-43EBEF7FA6F4}" destId="{EE9AF93B-FF08-429D-B5F5-95B9FD44AA05}" srcOrd="0" destOrd="0" presId="urn:microsoft.com/office/officeart/2005/8/layout/orgChart1"/>
    <dgm:cxn modelId="{77CE996F-95B2-496D-83C6-A685CE1585DC}" type="presParOf" srcId="{EE9AF93B-FF08-429D-B5F5-95B9FD44AA05}" destId="{51AB00FF-AC2A-4F95-B81B-BE2864BF28ED}" srcOrd="0" destOrd="0" presId="urn:microsoft.com/office/officeart/2005/8/layout/orgChart1"/>
    <dgm:cxn modelId="{4F0CE862-F50C-4BB7-85F8-E2318589D059}" type="presParOf" srcId="{EE9AF93B-FF08-429D-B5F5-95B9FD44AA05}" destId="{47E3D113-5DA2-46F6-A6DD-9B22624D2343}" srcOrd="1" destOrd="0" presId="urn:microsoft.com/office/officeart/2005/8/layout/orgChart1"/>
    <dgm:cxn modelId="{657BC1DE-4BEE-4331-AD18-0E08147C1DB3}" type="presParOf" srcId="{5EEFD53C-9FB2-4A86-A5A3-43EBEF7FA6F4}" destId="{88678CFB-9332-4935-BEEF-E6B42F6EB2DC}" srcOrd="1" destOrd="0" presId="urn:microsoft.com/office/officeart/2005/8/layout/orgChart1"/>
    <dgm:cxn modelId="{3620ABA4-9852-4B9E-9A5D-5F8A0A2F07AD}" type="presParOf" srcId="{5EEFD53C-9FB2-4A86-A5A3-43EBEF7FA6F4}" destId="{EAB023C3-FBE2-439C-8455-C01288F3801C}" srcOrd="2" destOrd="0" presId="urn:microsoft.com/office/officeart/2005/8/layout/orgChart1"/>
    <dgm:cxn modelId="{906DAD22-38C8-441E-9C42-C5023DBD7B6D}" type="presParOf" srcId="{268E3902-1B74-4B0E-9911-4ADF55737260}" destId="{92CE79A0-825B-496A-B278-2C02B9A20E55}" srcOrd="8" destOrd="0" presId="urn:microsoft.com/office/officeart/2005/8/layout/orgChart1"/>
    <dgm:cxn modelId="{FB8FBB8D-7A53-4CE2-A8C5-73896281E93E}" type="presParOf" srcId="{268E3902-1B74-4B0E-9911-4ADF55737260}" destId="{CCC86846-A6D7-4FF5-82FD-66486EE0EF7F}" srcOrd="9" destOrd="0" presId="urn:microsoft.com/office/officeart/2005/8/layout/orgChart1"/>
    <dgm:cxn modelId="{25BFCE4A-3C43-4019-896E-B395E2874074}" type="presParOf" srcId="{CCC86846-A6D7-4FF5-82FD-66486EE0EF7F}" destId="{859F5A55-3CC5-4C1E-A20D-917CACB29D92}" srcOrd="0" destOrd="0" presId="urn:microsoft.com/office/officeart/2005/8/layout/orgChart1"/>
    <dgm:cxn modelId="{E0BFDE3A-3219-4B2B-90B7-A00D6C5B85CC}" type="presParOf" srcId="{859F5A55-3CC5-4C1E-A20D-917CACB29D92}" destId="{6C311C61-3517-4373-8214-4576DB000491}" srcOrd="0" destOrd="0" presId="urn:microsoft.com/office/officeart/2005/8/layout/orgChart1"/>
    <dgm:cxn modelId="{2E74F836-914B-43E7-A56F-A63FE7EFFE99}" type="presParOf" srcId="{859F5A55-3CC5-4C1E-A20D-917CACB29D92}" destId="{747571D2-220E-4C90-9433-0BD8396000CF}" srcOrd="1" destOrd="0" presId="urn:microsoft.com/office/officeart/2005/8/layout/orgChart1"/>
    <dgm:cxn modelId="{D273BEDA-9284-4B27-9A9D-989342611EBC}" type="presParOf" srcId="{CCC86846-A6D7-4FF5-82FD-66486EE0EF7F}" destId="{6E49C9A8-2016-463C-850D-2FB94B121622}" srcOrd="1" destOrd="0" presId="urn:microsoft.com/office/officeart/2005/8/layout/orgChart1"/>
    <dgm:cxn modelId="{E9983817-9F43-416A-9C1C-488C881C2671}" type="presParOf" srcId="{CCC86846-A6D7-4FF5-82FD-66486EE0EF7F}" destId="{E3F52EA7-7B41-4E7C-ACCC-A545AF650953}" srcOrd="2" destOrd="0" presId="urn:microsoft.com/office/officeart/2005/8/layout/orgChart1"/>
    <dgm:cxn modelId="{546CFE48-329A-4B95-B07A-ACCAC2E344AA}" type="presParOf" srcId="{268E3902-1B74-4B0E-9911-4ADF55737260}" destId="{E134CD6C-D108-4A6F-A942-5C98367736DC}" srcOrd="10" destOrd="0" presId="urn:microsoft.com/office/officeart/2005/8/layout/orgChart1"/>
    <dgm:cxn modelId="{1F1B19A1-DFA8-4FE9-ABEF-96325A7232B9}" type="presParOf" srcId="{268E3902-1B74-4B0E-9911-4ADF55737260}" destId="{282A7F13-9FE9-434A-8FEA-8CF406F0A0A3}" srcOrd="11" destOrd="0" presId="urn:microsoft.com/office/officeart/2005/8/layout/orgChart1"/>
    <dgm:cxn modelId="{07AD080B-0EF6-4242-B078-0C6246C28905}" type="presParOf" srcId="{282A7F13-9FE9-434A-8FEA-8CF406F0A0A3}" destId="{D30B7995-CA96-4657-B16C-E3911237F735}" srcOrd="0" destOrd="0" presId="urn:microsoft.com/office/officeart/2005/8/layout/orgChart1"/>
    <dgm:cxn modelId="{A182A1D7-18AB-408E-8B19-5A454C838ECB}" type="presParOf" srcId="{D30B7995-CA96-4657-B16C-E3911237F735}" destId="{AD70E851-98C2-4B6D-8AB2-0D0DED088A6E}" srcOrd="0" destOrd="0" presId="urn:microsoft.com/office/officeart/2005/8/layout/orgChart1"/>
    <dgm:cxn modelId="{BC649D4D-0D86-432D-9B8D-B845FD5D1A50}" type="presParOf" srcId="{D30B7995-CA96-4657-B16C-E3911237F735}" destId="{60425CA0-99C1-4FAF-9894-546137B1628B}" srcOrd="1" destOrd="0" presId="urn:microsoft.com/office/officeart/2005/8/layout/orgChart1"/>
    <dgm:cxn modelId="{3B192E5D-E41F-43DD-97E3-51FCB3E9B9D4}" type="presParOf" srcId="{282A7F13-9FE9-434A-8FEA-8CF406F0A0A3}" destId="{58975EA0-2B22-4A1C-89DE-2F43C30A8884}" srcOrd="1" destOrd="0" presId="urn:microsoft.com/office/officeart/2005/8/layout/orgChart1"/>
    <dgm:cxn modelId="{74A5AD31-6DE8-49B1-8647-435F04E627F1}" type="presParOf" srcId="{282A7F13-9FE9-434A-8FEA-8CF406F0A0A3}" destId="{4E4A6445-45E7-4ACD-82A2-A1E4C252AF8A}" srcOrd="2" destOrd="0" presId="urn:microsoft.com/office/officeart/2005/8/layout/orgChart1"/>
    <dgm:cxn modelId="{EA506EAC-011F-488B-AA9F-25F9355A2D5A}" type="presParOf" srcId="{51C64E5D-5469-4404-8774-5823CFF3BEB8}" destId="{B236AB68-69F1-4892-BE17-C5E03144B351}" srcOrd="2" destOrd="0" presId="urn:microsoft.com/office/officeart/2005/8/layout/orgChart1"/>
    <dgm:cxn modelId="{1D95A0E5-5246-4EA8-86D3-EE2C3107E63B}" type="presParOf" srcId="{08BFD80A-FC44-4B4C-8758-BFD2E793F505}" destId="{9E79E2E0-E720-487D-A9C7-6EAD3D415F23}" srcOrd="2" destOrd="0" presId="urn:microsoft.com/office/officeart/2005/8/layout/orgChart1"/>
    <dgm:cxn modelId="{3FFF5ADA-23F4-4A82-8E4A-B13BE5D64128}" type="presParOf" srcId="{08BFD80A-FC44-4B4C-8758-BFD2E793F505}" destId="{410AED95-309B-44F3-9F80-EBDC7DDBC16D}" srcOrd="3" destOrd="0" presId="urn:microsoft.com/office/officeart/2005/8/layout/orgChart1"/>
    <dgm:cxn modelId="{D4C8FED2-A93A-48F3-A81E-D8F8954FB871}" type="presParOf" srcId="{410AED95-309B-44F3-9F80-EBDC7DDBC16D}" destId="{F0CB79A7-05CA-4775-B3B2-F0AB1C475FAC}" srcOrd="0" destOrd="0" presId="urn:microsoft.com/office/officeart/2005/8/layout/orgChart1"/>
    <dgm:cxn modelId="{B9E26BF5-F70F-4FFA-AE62-0C64153FBDA2}" type="presParOf" srcId="{F0CB79A7-05CA-4775-B3B2-F0AB1C475FAC}" destId="{6D9F8C3A-47ED-41DA-AB68-141C5724B174}" srcOrd="0" destOrd="0" presId="urn:microsoft.com/office/officeart/2005/8/layout/orgChart1"/>
    <dgm:cxn modelId="{D6F9A578-7554-430D-A11D-2EFEF5C5307F}" type="presParOf" srcId="{F0CB79A7-05CA-4775-B3B2-F0AB1C475FAC}" destId="{12BF26C7-7E99-4EB7-AFA5-36A383F25F7F}" srcOrd="1" destOrd="0" presId="urn:microsoft.com/office/officeart/2005/8/layout/orgChart1"/>
    <dgm:cxn modelId="{543BA045-B7FF-4AF3-860F-7AED4FA5DCE7}" type="presParOf" srcId="{410AED95-309B-44F3-9F80-EBDC7DDBC16D}" destId="{DB1179C0-36E9-46FA-9A65-B7B01A5C7A42}" srcOrd="1" destOrd="0" presId="urn:microsoft.com/office/officeart/2005/8/layout/orgChart1"/>
    <dgm:cxn modelId="{B254D29E-F011-4990-B6EF-FD02626CD691}" type="presParOf" srcId="{DB1179C0-36E9-46FA-9A65-B7B01A5C7A42}" destId="{3630F39E-65EC-481D-8C02-10295136A146}" srcOrd="0" destOrd="0" presId="urn:microsoft.com/office/officeart/2005/8/layout/orgChart1"/>
    <dgm:cxn modelId="{9BDD6361-B6F5-4765-A570-71933CACEB99}" type="presParOf" srcId="{DB1179C0-36E9-46FA-9A65-B7B01A5C7A42}" destId="{54D3BC7A-125C-40B9-86E6-70155C6E3892}" srcOrd="1" destOrd="0" presId="urn:microsoft.com/office/officeart/2005/8/layout/orgChart1"/>
    <dgm:cxn modelId="{01C73FD5-7B34-4BB5-89DC-0A8EBB8BB2A6}" type="presParOf" srcId="{54D3BC7A-125C-40B9-86E6-70155C6E3892}" destId="{E1408EE6-06F8-48A6-9853-31AB6A73618D}" srcOrd="0" destOrd="0" presId="urn:microsoft.com/office/officeart/2005/8/layout/orgChart1"/>
    <dgm:cxn modelId="{151AFABA-7C6F-4E08-88A5-5B6763BCB944}" type="presParOf" srcId="{E1408EE6-06F8-48A6-9853-31AB6A73618D}" destId="{618E127F-662D-4F94-A911-56C73BB011C9}" srcOrd="0" destOrd="0" presId="urn:microsoft.com/office/officeart/2005/8/layout/orgChart1"/>
    <dgm:cxn modelId="{38D6C0E2-A504-41B3-9027-AC2CB41A0308}" type="presParOf" srcId="{E1408EE6-06F8-48A6-9853-31AB6A73618D}" destId="{25DD9C4A-BB82-41FC-96EE-98E71FFDE542}" srcOrd="1" destOrd="0" presId="urn:microsoft.com/office/officeart/2005/8/layout/orgChart1"/>
    <dgm:cxn modelId="{91601195-3421-4C87-9273-9C842740E119}" type="presParOf" srcId="{54D3BC7A-125C-40B9-86E6-70155C6E3892}" destId="{6760DDA1-0E89-4E91-8CB1-EB18D2258360}" srcOrd="1" destOrd="0" presId="urn:microsoft.com/office/officeart/2005/8/layout/orgChart1"/>
    <dgm:cxn modelId="{7A59778F-A9CD-45BA-92E4-6B1D2BB973EC}" type="presParOf" srcId="{6760DDA1-0E89-4E91-8CB1-EB18D2258360}" destId="{1C290044-CF64-4097-A4FA-8EA97ABCFDB3}" srcOrd="0" destOrd="0" presId="urn:microsoft.com/office/officeart/2005/8/layout/orgChart1"/>
    <dgm:cxn modelId="{535468E4-5830-4F5E-9660-340700C08757}" type="presParOf" srcId="{6760DDA1-0E89-4E91-8CB1-EB18D2258360}" destId="{2DFD488B-A6DA-4909-B14A-9BECFBE9EA5A}" srcOrd="1" destOrd="0" presId="urn:microsoft.com/office/officeart/2005/8/layout/orgChart1"/>
    <dgm:cxn modelId="{7AF9B81B-1377-45FA-B156-6B56FC779946}" type="presParOf" srcId="{2DFD488B-A6DA-4909-B14A-9BECFBE9EA5A}" destId="{537EEF1E-FE20-44A1-A24E-8DE8C5B61D9D}" srcOrd="0" destOrd="0" presId="urn:microsoft.com/office/officeart/2005/8/layout/orgChart1"/>
    <dgm:cxn modelId="{D9E899C4-8415-49DB-B9EF-47BEA67AF090}" type="presParOf" srcId="{537EEF1E-FE20-44A1-A24E-8DE8C5B61D9D}" destId="{81705915-64C6-405C-9217-FF71D9AC7958}" srcOrd="0" destOrd="0" presId="urn:microsoft.com/office/officeart/2005/8/layout/orgChart1"/>
    <dgm:cxn modelId="{CEDA81CF-5042-4069-B972-182597C778EA}" type="presParOf" srcId="{537EEF1E-FE20-44A1-A24E-8DE8C5B61D9D}" destId="{0B87C350-7000-4E2C-AFAB-EBD00190A742}" srcOrd="1" destOrd="0" presId="urn:microsoft.com/office/officeart/2005/8/layout/orgChart1"/>
    <dgm:cxn modelId="{53E739D6-6DAB-423B-BC29-FCF8D9B92244}" type="presParOf" srcId="{2DFD488B-A6DA-4909-B14A-9BECFBE9EA5A}" destId="{7DAE212D-F5F4-42A0-B78D-4DBD57F23F98}" srcOrd="1" destOrd="0" presId="urn:microsoft.com/office/officeart/2005/8/layout/orgChart1"/>
    <dgm:cxn modelId="{DE8A5D3A-946C-437C-AFC8-3D6CACC74FE9}" type="presParOf" srcId="{2DFD488B-A6DA-4909-B14A-9BECFBE9EA5A}" destId="{B14AB2E5-F7D6-4383-8F7B-D9CBB73B5137}" srcOrd="2" destOrd="0" presId="urn:microsoft.com/office/officeart/2005/8/layout/orgChart1"/>
    <dgm:cxn modelId="{7EFC4E57-6ED3-4F15-B30E-66D3718E104C}" type="presParOf" srcId="{6760DDA1-0E89-4E91-8CB1-EB18D2258360}" destId="{A9EB4217-6541-4CAA-B8B3-70ADE046E495}" srcOrd="2" destOrd="0" presId="urn:microsoft.com/office/officeart/2005/8/layout/orgChart1"/>
    <dgm:cxn modelId="{34CD3045-D33D-4882-8E98-C3648B1A447E}" type="presParOf" srcId="{6760DDA1-0E89-4E91-8CB1-EB18D2258360}" destId="{495FFA2F-B9D7-4910-9C4B-E588C3C0CF95}" srcOrd="3" destOrd="0" presId="urn:microsoft.com/office/officeart/2005/8/layout/orgChart1"/>
    <dgm:cxn modelId="{06C4C8D3-9391-46EA-9CB5-0E7D4FD04173}" type="presParOf" srcId="{495FFA2F-B9D7-4910-9C4B-E588C3C0CF95}" destId="{9EC15555-7824-4763-9563-E8536EA1B2CB}" srcOrd="0" destOrd="0" presId="urn:microsoft.com/office/officeart/2005/8/layout/orgChart1"/>
    <dgm:cxn modelId="{7BE4FD66-1384-481F-A74A-0FD269001D25}" type="presParOf" srcId="{9EC15555-7824-4763-9563-E8536EA1B2CB}" destId="{17DC1A91-5B99-49AA-83CC-744FDEE525B6}" srcOrd="0" destOrd="0" presId="urn:microsoft.com/office/officeart/2005/8/layout/orgChart1"/>
    <dgm:cxn modelId="{74524D1A-147A-451A-8D3B-069E998E3096}" type="presParOf" srcId="{9EC15555-7824-4763-9563-E8536EA1B2CB}" destId="{508F55F3-2438-4580-9DC3-C86FD0CC6EB9}" srcOrd="1" destOrd="0" presId="urn:microsoft.com/office/officeart/2005/8/layout/orgChart1"/>
    <dgm:cxn modelId="{1F905667-4D8E-4ACA-B453-732D1039A0E8}" type="presParOf" srcId="{495FFA2F-B9D7-4910-9C4B-E588C3C0CF95}" destId="{FE16D64F-B997-4E11-9D35-2BC4B75AC994}" srcOrd="1" destOrd="0" presId="urn:microsoft.com/office/officeart/2005/8/layout/orgChart1"/>
    <dgm:cxn modelId="{1795943E-6FDA-4F5F-BD7E-DC3542B19E14}" type="presParOf" srcId="{495FFA2F-B9D7-4910-9C4B-E588C3C0CF95}" destId="{8DF9250A-E69D-440D-BCA9-B07AEDBEE2C1}" srcOrd="2" destOrd="0" presId="urn:microsoft.com/office/officeart/2005/8/layout/orgChart1"/>
    <dgm:cxn modelId="{9F69F446-3FB4-4955-9078-ED495A9665C0}" type="presParOf" srcId="{6760DDA1-0E89-4E91-8CB1-EB18D2258360}" destId="{974A387A-D7D2-4351-A8A5-277C68A8CC5D}" srcOrd="4" destOrd="0" presId="urn:microsoft.com/office/officeart/2005/8/layout/orgChart1"/>
    <dgm:cxn modelId="{8AF92B08-B773-4D65-804D-655499E0B3A7}" type="presParOf" srcId="{6760DDA1-0E89-4E91-8CB1-EB18D2258360}" destId="{822F59E3-99B3-413F-B745-824E4775A875}" srcOrd="5" destOrd="0" presId="urn:microsoft.com/office/officeart/2005/8/layout/orgChart1"/>
    <dgm:cxn modelId="{630F7111-7820-4F52-8996-465C737EAC50}" type="presParOf" srcId="{822F59E3-99B3-413F-B745-824E4775A875}" destId="{DCA84C97-324A-4E3C-A379-D89C2C97315E}" srcOrd="0" destOrd="0" presId="urn:microsoft.com/office/officeart/2005/8/layout/orgChart1"/>
    <dgm:cxn modelId="{9A2E642A-49AD-44D6-BAFB-5CC77D34246D}" type="presParOf" srcId="{DCA84C97-324A-4E3C-A379-D89C2C97315E}" destId="{860EEFFB-66F4-4F9D-8791-6237D41347FA}" srcOrd="0" destOrd="0" presId="urn:microsoft.com/office/officeart/2005/8/layout/orgChart1"/>
    <dgm:cxn modelId="{561AB7D9-A866-49F4-BB4D-A6421F46F5CA}" type="presParOf" srcId="{DCA84C97-324A-4E3C-A379-D89C2C97315E}" destId="{92F617B0-DD95-4F7B-B27B-11490E36D6D9}" srcOrd="1" destOrd="0" presId="urn:microsoft.com/office/officeart/2005/8/layout/orgChart1"/>
    <dgm:cxn modelId="{CE77AE11-D306-412F-9600-A436D7B95EE8}" type="presParOf" srcId="{822F59E3-99B3-413F-B745-824E4775A875}" destId="{1D98764D-E6BD-4611-A715-A66293BD0C14}" srcOrd="1" destOrd="0" presId="urn:microsoft.com/office/officeart/2005/8/layout/orgChart1"/>
    <dgm:cxn modelId="{B936D68A-E23E-436B-973D-F00CB81E7211}" type="presParOf" srcId="{822F59E3-99B3-413F-B745-824E4775A875}" destId="{805571FC-EE20-4490-8A34-AFF26ED052C6}" srcOrd="2" destOrd="0" presId="urn:microsoft.com/office/officeart/2005/8/layout/orgChart1"/>
    <dgm:cxn modelId="{2D2B5624-A7F4-428D-B661-A754F71808FB}" type="presParOf" srcId="{6760DDA1-0E89-4E91-8CB1-EB18D2258360}" destId="{37F93B34-1BAD-4429-A871-B7A75D9A88A3}" srcOrd="6" destOrd="0" presId="urn:microsoft.com/office/officeart/2005/8/layout/orgChart1"/>
    <dgm:cxn modelId="{38B752FF-211B-4A0E-B60F-38E2F6AA1533}" type="presParOf" srcId="{6760DDA1-0E89-4E91-8CB1-EB18D2258360}" destId="{CE5BEC5A-2778-4BFA-8501-52D7195F7BF8}" srcOrd="7" destOrd="0" presId="urn:microsoft.com/office/officeart/2005/8/layout/orgChart1"/>
    <dgm:cxn modelId="{FC63A0F0-2FF0-4C30-85E2-1B897EB23434}" type="presParOf" srcId="{CE5BEC5A-2778-4BFA-8501-52D7195F7BF8}" destId="{F9280238-BB4D-4D34-ADE0-88AB60AA9FAA}" srcOrd="0" destOrd="0" presId="urn:microsoft.com/office/officeart/2005/8/layout/orgChart1"/>
    <dgm:cxn modelId="{AACFCDC3-FEF4-4E73-B9C4-47F8251CE376}" type="presParOf" srcId="{F9280238-BB4D-4D34-ADE0-88AB60AA9FAA}" destId="{27599A83-3F54-41D5-A654-6D48FA12BA4C}" srcOrd="0" destOrd="0" presId="urn:microsoft.com/office/officeart/2005/8/layout/orgChart1"/>
    <dgm:cxn modelId="{4B6AE208-082A-4A21-9D59-EAE28D6EEC0B}" type="presParOf" srcId="{F9280238-BB4D-4D34-ADE0-88AB60AA9FAA}" destId="{E51639AC-95E8-4D2A-9132-88AFFF9B8B70}" srcOrd="1" destOrd="0" presId="urn:microsoft.com/office/officeart/2005/8/layout/orgChart1"/>
    <dgm:cxn modelId="{17EAA88E-A2FE-4F86-BCBC-8385097C369F}" type="presParOf" srcId="{CE5BEC5A-2778-4BFA-8501-52D7195F7BF8}" destId="{7D360F2F-310E-434D-B780-DFC02E9B9E3B}" srcOrd="1" destOrd="0" presId="urn:microsoft.com/office/officeart/2005/8/layout/orgChart1"/>
    <dgm:cxn modelId="{0580F5F1-FE49-4534-B4F0-8BBEB14DFB8B}" type="presParOf" srcId="{CE5BEC5A-2778-4BFA-8501-52D7195F7BF8}" destId="{B0421458-3CC0-4EBA-A96A-17828CC2D9DA}" srcOrd="2" destOrd="0" presId="urn:microsoft.com/office/officeart/2005/8/layout/orgChart1"/>
    <dgm:cxn modelId="{4C71E2FF-94BD-463A-B862-FEAA1263A17A}" type="presParOf" srcId="{6760DDA1-0E89-4E91-8CB1-EB18D2258360}" destId="{0588383C-E045-44BB-8CEE-0EE44AA8594D}" srcOrd="8" destOrd="0" presId="urn:microsoft.com/office/officeart/2005/8/layout/orgChart1"/>
    <dgm:cxn modelId="{4D0A9E1B-2E8D-4D0A-9B5E-DADDEBB24C0A}" type="presParOf" srcId="{6760DDA1-0E89-4E91-8CB1-EB18D2258360}" destId="{DA499ED3-7A92-4D79-B09D-AB92964D934A}" srcOrd="9" destOrd="0" presId="urn:microsoft.com/office/officeart/2005/8/layout/orgChart1"/>
    <dgm:cxn modelId="{B22D68DB-6E7B-4E0B-A539-A4A0228958D9}" type="presParOf" srcId="{DA499ED3-7A92-4D79-B09D-AB92964D934A}" destId="{9D6D9F43-42FF-419F-AFC9-D5BFBBFBC954}" srcOrd="0" destOrd="0" presId="urn:microsoft.com/office/officeart/2005/8/layout/orgChart1"/>
    <dgm:cxn modelId="{80FC5494-26CA-4D33-91B1-D796FDE8B75E}" type="presParOf" srcId="{9D6D9F43-42FF-419F-AFC9-D5BFBBFBC954}" destId="{F575BF42-0DF1-4F7C-ABB7-AB0F5ED86D61}" srcOrd="0" destOrd="0" presId="urn:microsoft.com/office/officeart/2005/8/layout/orgChart1"/>
    <dgm:cxn modelId="{285367EB-9875-4A3D-99E5-679B7517DA23}" type="presParOf" srcId="{9D6D9F43-42FF-419F-AFC9-D5BFBBFBC954}" destId="{CB1FA93E-0FE2-4981-823D-26E14FA46F16}" srcOrd="1" destOrd="0" presId="urn:microsoft.com/office/officeart/2005/8/layout/orgChart1"/>
    <dgm:cxn modelId="{6AEE3C20-6BD5-4ECE-9079-128D0B73BA8B}" type="presParOf" srcId="{DA499ED3-7A92-4D79-B09D-AB92964D934A}" destId="{04067557-B556-4DE5-B7E8-08FC35FD0E7A}" srcOrd="1" destOrd="0" presId="urn:microsoft.com/office/officeart/2005/8/layout/orgChart1"/>
    <dgm:cxn modelId="{9426722B-DF84-46CE-8FF8-98B15E6CD54C}" type="presParOf" srcId="{DA499ED3-7A92-4D79-B09D-AB92964D934A}" destId="{573BC978-723C-430D-8ACB-AE6560B4C248}" srcOrd="2" destOrd="0" presId="urn:microsoft.com/office/officeart/2005/8/layout/orgChart1"/>
    <dgm:cxn modelId="{11E38B5E-3213-4421-BD86-D97D429ACEAA}" type="presParOf" srcId="{54D3BC7A-125C-40B9-86E6-70155C6E3892}" destId="{B06F9DCA-0640-47B0-8301-A05D16A01181}" srcOrd="2" destOrd="0" presId="urn:microsoft.com/office/officeart/2005/8/layout/orgChart1"/>
    <dgm:cxn modelId="{4B72EAB5-E203-4FCF-98FF-9EA3F8253DF4}" type="presParOf" srcId="{DB1179C0-36E9-46FA-9A65-B7B01A5C7A42}" destId="{1C4005FA-45AE-45A5-9775-533526315D8F}" srcOrd="2" destOrd="0" presId="urn:microsoft.com/office/officeart/2005/8/layout/orgChart1"/>
    <dgm:cxn modelId="{B5D68892-04E5-4A89-8A92-1BBA192EF4A0}" type="presParOf" srcId="{DB1179C0-36E9-46FA-9A65-B7B01A5C7A42}" destId="{B49BEF46-BC9B-4978-B4A6-622C1A17B976}" srcOrd="3" destOrd="0" presId="urn:microsoft.com/office/officeart/2005/8/layout/orgChart1"/>
    <dgm:cxn modelId="{0978B16C-4139-4A99-A2BC-2430D33CC6B7}" type="presParOf" srcId="{B49BEF46-BC9B-4978-B4A6-622C1A17B976}" destId="{3944775F-D67A-4F52-9B2F-A4D48E25D2A7}" srcOrd="0" destOrd="0" presId="urn:microsoft.com/office/officeart/2005/8/layout/orgChart1"/>
    <dgm:cxn modelId="{B86D8290-F527-474D-A301-CED44BA87883}" type="presParOf" srcId="{3944775F-D67A-4F52-9B2F-A4D48E25D2A7}" destId="{797D5DF9-1922-4933-9F97-2B31E1FCE5A5}" srcOrd="0" destOrd="0" presId="urn:microsoft.com/office/officeart/2005/8/layout/orgChart1"/>
    <dgm:cxn modelId="{7156E681-0137-423C-B44D-1F30E8E2B9F5}" type="presParOf" srcId="{3944775F-D67A-4F52-9B2F-A4D48E25D2A7}" destId="{B149D587-10FF-4829-8426-211C8E47285F}" srcOrd="1" destOrd="0" presId="urn:microsoft.com/office/officeart/2005/8/layout/orgChart1"/>
    <dgm:cxn modelId="{71F06508-7171-4E71-948D-42ED98A77ED6}" type="presParOf" srcId="{B49BEF46-BC9B-4978-B4A6-622C1A17B976}" destId="{D8099C5E-7494-4550-813F-354F60DCD571}" srcOrd="1" destOrd="0" presId="urn:microsoft.com/office/officeart/2005/8/layout/orgChart1"/>
    <dgm:cxn modelId="{68DFCF1B-7AC2-4336-8FED-F5EF20F9D996}" type="presParOf" srcId="{D8099C5E-7494-4550-813F-354F60DCD571}" destId="{3E002B90-35B4-4A53-831B-DAC51F63ABF6}" srcOrd="0" destOrd="0" presId="urn:microsoft.com/office/officeart/2005/8/layout/orgChart1"/>
    <dgm:cxn modelId="{CE541AF1-5DFC-42E1-8A3E-570CE4FD850A}" type="presParOf" srcId="{D8099C5E-7494-4550-813F-354F60DCD571}" destId="{E62E4FBA-099F-4B0F-B6F8-D650D7BEAAAB}" srcOrd="1" destOrd="0" presId="urn:microsoft.com/office/officeart/2005/8/layout/orgChart1"/>
    <dgm:cxn modelId="{EB8C8FA3-74BD-4B6D-A20C-6A6841BDFF10}" type="presParOf" srcId="{E62E4FBA-099F-4B0F-B6F8-D650D7BEAAAB}" destId="{65F32AA5-ABA1-49F4-87D2-0C8B81DAB6BC}" srcOrd="0" destOrd="0" presId="urn:microsoft.com/office/officeart/2005/8/layout/orgChart1"/>
    <dgm:cxn modelId="{F0FF4BF7-3B94-40CF-9903-0AE1D8B47A2D}" type="presParOf" srcId="{65F32AA5-ABA1-49F4-87D2-0C8B81DAB6BC}" destId="{31F778D2-1898-4587-8972-77AC36F705C7}" srcOrd="0" destOrd="0" presId="urn:microsoft.com/office/officeart/2005/8/layout/orgChart1"/>
    <dgm:cxn modelId="{AE04D3A6-E423-459B-8719-E3A64E7D4911}" type="presParOf" srcId="{65F32AA5-ABA1-49F4-87D2-0C8B81DAB6BC}" destId="{598C68CB-A1E4-4BFF-A6EF-0C9EB014076B}" srcOrd="1" destOrd="0" presId="urn:microsoft.com/office/officeart/2005/8/layout/orgChart1"/>
    <dgm:cxn modelId="{ED631DA9-BF6B-4108-B542-4B0EB0C97CC1}" type="presParOf" srcId="{E62E4FBA-099F-4B0F-B6F8-D650D7BEAAAB}" destId="{20708FD5-918A-45BD-90DB-3BF4558EF57D}" srcOrd="1" destOrd="0" presId="urn:microsoft.com/office/officeart/2005/8/layout/orgChart1"/>
    <dgm:cxn modelId="{977CC49B-7AD6-407C-B325-094A41C41EAD}" type="presParOf" srcId="{E62E4FBA-099F-4B0F-B6F8-D650D7BEAAAB}" destId="{D37C72E9-BC57-4343-8923-9E03783CD9EF}" srcOrd="2" destOrd="0" presId="urn:microsoft.com/office/officeart/2005/8/layout/orgChart1"/>
    <dgm:cxn modelId="{A5F53C5A-9820-4B65-B71D-6E5945B90115}" type="presParOf" srcId="{D8099C5E-7494-4550-813F-354F60DCD571}" destId="{256CA223-D335-4060-8DFB-F67CD7002291}" srcOrd="2" destOrd="0" presId="urn:microsoft.com/office/officeart/2005/8/layout/orgChart1"/>
    <dgm:cxn modelId="{FF70AA47-01C3-4B03-9C5E-C4862F87B8AF}" type="presParOf" srcId="{D8099C5E-7494-4550-813F-354F60DCD571}" destId="{0481AC6A-8D2A-40F3-940E-F943E2CAFA76}" srcOrd="3" destOrd="0" presId="urn:microsoft.com/office/officeart/2005/8/layout/orgChart1"/>
    <dgm:cxn modelId="{DC03EA7D-51C9-4222-8920-17EF3F0398CB}" type="presParOf" srcId="{0481AC6A-8D2A-40F3-940E-F943E2CAFA76}" destId="{3C831816-1F27-4F72-BBB8-11080029304A}" srcOrd="0" destOrd="0" presId="urn:microsoft.com/office/officeart/2005/8/layout/orgChart1"/>
    <dgm:cxn modelId="{F3F8B6B5-18BC-4EAF-86F7-F2B4E75A22BD}" type="presParOf" srcId="{3C831816-1F27-4F72-BBB8-11080029304A}" destId="{EDEE4545-0928-44E7-9FC7-D8EBD18F529C}" srcOrd="0" destOrd="0" presId="urn:microsoft.com/office/officeart/2005/8/layout/orgChart1"/>
    <dgm:cxn modelId="{069D86CE-FEFF-487A-85B1-BDDB2FD5176B}" type="presParOf" srcId="{3C831816-1F27-4F72-BBB8-11080029304A}" destId="{677B8693-7540-4D82-BE98-2022FBFEDB7A}" srcOrd="1" destOrd="0" presId="urn:microsoft.com/office/officeart/2005/8/layout/orgChart1"/>
    <dgm:cxn modelId="{54C67815-E12B-4405-BBE2-FF7771A3FED6}" type="presParOf" srcId="{0481AC6A-8D2A-40F3-940E-F943E2CAFA76}" destId="{A7DAD153-96C0-46CA-B646-6B426FD2120D}" srcOrd="1" destOrd="0" presId="urn:microsoft.com/office/officeart/2005/8/layout/orgChart1"/>
    <dgm:cxn modelId="{D9E65C68-0657-449D-89C4-EABF40C671CC}" type="presParOf" srcId="{0481AC6A-8D2A-40F3-940E-F943E2CAFA76}" destId="{8F4D9DF7-E109-4167-9506-884094947889}" srcOrd="2" destOrd="0" presId="urn:microsoft.com/office/officeart/2005/8/layout/orgChart1"/>
    <dgm:cxn modelId="{5CFEFE4E-50CF-48B6-897D-5811B7AA0402}" type="presParOf" srcId="{D8099C5E-7494-4550-813F-354F60DCD571}" destId="{5A1D3A4B-8AF3-4B52-902E-77945AF5BDCC}" srcOrd="4" destOrd="0" presId="urn:microsoft.com/office/officeart/2005/8/layout/orgChart1"/>
    <dgm:cxn modelId="{344BBD22-07CC-48FF-B642-AC592522CEAD}" type="presParOf" srcId="{D8099C5E-7494-4550-813F-354F60DCD571}" destId="{EE1FB0FB-5328-4284-A82C-53589C397116}" srcOrd="5" destOrd="0" presId="urn:microsoft.com/office/officeart/2005/8/layout/orgChart1"/>
    <dgm:cxn modelId="{31031C61-649A-480C-8EA7-A68F20DC6F0E}" type="presParOf" srcId="{EE1FB0FB-5328-4284-A82C-53589C397116}" destId="{30F2949F-9764-4D3B-8B62-4E3597F99A12}" srcOrd="0" destOrd="0" presId="urn:microsoft.com/office/officeart/2005/8/layout/orgChart1"/>
    <dgm:cxn modelId="{CC8C99A4-7BA7-44DD-A5B4-6C3912FB1D68}" type="presParOf" srcId="{30F2949F-9764-4D3B-8B62-4E3597F99A12}" destId="{E3B3F39F-0C50-446E-B389-252984856C4B}" srcOrd="0" destOrd="0" presId="urn:microsoft.com/office/officeart/2005/8/layout/orgChart1"/>
    <dgm:cxn modelId="{4CCB7831-F564-445D-BA79-45E95526A932}" type="presParOf" srcId="{30F2949F-9764-4D3B-8B62-4E3597F99A12}" destId="{8951F095-AB4C-45AA-A282-E190D3766E2F}" srcOrd="1" destOrd="0" presId="urn:microsoft.com/office/officeart/2005/8/layout/orgChart1"/>
    <dgm:cxn modelId="{E1A79C43-172B-4A3A-A1A1-FE2A29E1B025}" type="presParOf" srcId="{EE1FB0FB-5328-4284-A82C-53589C397116}" destId="{283077A8-5BDA-4614-933D-6BEE21F42A33}" srcOrd="1" destOrd="0" presId="urn:microsoft.com/office/officeart/2005/8/layout/orgChart1"/>
    <dgm:cxn modelId="{F07F79D9-72F6-4DAA-9F20-F7536A15F12A}" type="presParOf" srcId="{EE1FB0FB-5328-4284-A82C-53589C397116}" destId="{06C2F17E-19E9-4E14-949B-8A6CD9D1C486}" srcOrd="2" destOrd="0" presId="urn:microsoft.com/office/officeart/2005/8/layout/orgChart1"/>
    <dgm:cxn modelId="{73579D7A-7565-41F9-BD70-A73BC081329D}" type="presParOf" srcId="{D8099C5E-7494-4550-813F-354F60DCD571}" destId="{38092B48-21AB-4626-BEF9-ADBFF678F3D7}" srcOrd="6" destOrd="0" presId="urn:microsoft.com/office/officeart/2005/8/layout/orgChart1"/>
    <dgm:cxn modelId="{C6C15711-7CFD-403E-996F-5899B414B786}" type="presParOf" srcId="{D8099C5E-7494-4550-813F-354F60DCD571}" destId="{D5B7C16F-AB58-4A9B-B3A3-47D5A0B10073}" srcOrd="7" destOrd="0" presId="urn:microsoft.com/office/officeart/2005/8/layout/orgChart1"/>
    <dgm:cxn modelId="{47620197-0184-4195-955C-F77943C50383}" type="presParOf" srcId="{D5B7C16F-AB58-4A9B-B3A3-47D5A0B10073}" destId="{9E6F4F8F-0BCB-4382-AD3E-414196EEE0E9}" srcOrd="0" destOrd="0" presId="urn:microsoft.com/office/officeart/2005/8/layout/orgChart1"/>
    <dgm:cxn modelId="{7E262111-2258-4394-BA71-4BAA27901D01}" type="presParOf" srcId="{9E6F4F8F-0BCB-4382-AD3E-414196EEE0E9}" destId="{41D37059-E39D-471C-976C-03CEF551CD32}" srcOrd="0" destOrd="0" presId="urn:microsoft.com/office/officeart/2005/8/layout/orgChart1"/>
    <dgm:cxn modelId="{37DD7DB9-5F60-40D6-9C18-E523C16915EF}" type="presParOf" srcId="{9E6F4F8F-0BCB-4382-AD3E-414196EEE0E9}" destId="{8D345F3A-384F-4533-B29E-4697F3015058}" srcOrd="1" destOrd="0" presId="urn:microsoft.com/office/officeart/2005/8/layout/orgChart1"/>
    <dgm:cxn modelId="{83FDE6AA-8BAE-4782-BF4D-2B87FA3C7169}" type="presParOf" srcId="{D5B7C16F-AB58-4A9B-B3A3-47D5A0B10073}" destId="{3F87F432-4316-4768-991D-CEE29A55590D}" srcOrd="1" destOrd="0" presId="urn:microsoft.com/office/officeart/2005/8/layout/orgChart1"/>
    <dgm:cxn modelId="{24B90BF0-533D-4844-AA22-A9A2223FAE73}" type="presParOf" srcId="{D5B7C16F-AB58-4A9B-B3A3-47D5A0B10073}" destId="{6D9630AD-15EA-454F-A33D-EDCD22EC0B4B}" srcOrd="2" destOrd="0" presId="urn:microsoft.com/office/officeart/2005/8/layout/orgChart1"/>
    <dgm:cxn modelId="{59AE89A9-C5A9-42FF-9E46-95003632DF2A}" type="presParOf" srcId="{B49BEF46-BC9B-4978-B4A6-622C1A17B976}" destId="{17F1FC32-B52B-48D1-BB9C-197EB86EFBBF}" srcOrd="2" destOrd="0" presId="urn:microsoft.com/office/officeart/2005/8/layout/orgChart1"/>
    <dgm:cxn modelId="{C54BB01F-3F9E-41EE-8A14-1AF2523128E0}" type="presParOf" srcId="{410AED95-309B-44F3-9F80-EBDC7DDBC16D}" destId="{EA9FFD92-7F54-461D-A4CA-0BDF29A66862}" srcOrd="2" destOrd="0" presId="urn:microsoft.com/office/officeart/2005/8/layout/orgChart1"/>
    <dgm:cxn modelId="{E56E9E25-B4D9-4E95-889D-419305B2F9B1}" type="presParOf" srcId="{80D7DB13-08C9-49CB-B690-ED05CFB1A517}" destId="{B6E97251-2067-42F6-BEBE-570A5CB7BBFE}" srcOrd="2" destOrd="0" presId="urn:microsoft.com/office/officeart/2005/8/layout/orgChart1"/>
    <dgm:cxn modelId="{03690805-8F94-4648-BFA1-E59C40E76F3E}" type="presParOf" srcId="{E48C2B06-E06C-4E5B-B36D-99338B6A40E1}" destId="{C3713F87-9C45-47A0-B05B-5A079F4AE96A}" srcOrd="1" destOrd="0" presId="urn:microsoft.com/office/officeart/2005/8/layout/orgChart1"/>
    <dgm:cxn modelId="{EC06ECB0-FF7D-4796-BFE3-39973155D0DA}" type="presParOf" srcId="{C3713F87-9C45-47A0-B05B-5A079F4AE96A}" destId="{6000E5C0-6A52-4D62-B279-4037B9434904}" srcOrd="0" destOrd="0" presId="urn:microsoft.com/office/officeart/2005/8/layout/orgChart1"/>
    <dgm:cxn modelId="{53D4F1EB-4D71-4646-95FE-0DF09587E95D}" type="presParOf" srcId="{6000E5C0-6A52-4D62-B279-4037B9434904}" destId="{30E9DAD9-9C52-4698-A25F-3A4D379F601A}" srcOrd="0" destOrd="0" presId="urn:microsoft.com/office/officeart/2005/8/layout/orgChart1"/>
    <dgm:cxn modelId="{372C94CA-DAAE-4701-A4B6-964F90D762B1}" type="presParOf" srcId="{6000E5C0-6A52-4D62-B279-4037B9434904}" destId="{462A4820-0A9F-41A5-AE94-3C3294ECE50F}" srcOrd="1" destOrd="0" presId="urn:microsoft.com/office/officeart/2005/8/layout/orgChart1"/>
    <dgm:cxn modelId="{925802A7-94D4-4137-A337-BDE31264F3E1}" type="presParOf" srcId="{C3713F87-9C45-47A0-B05B-5A079F4AE96A}" destId="{317A2137-C234-4510-8353-C49CF7F90E30}" srcOrd="1" destOrd="0" presId="urn:microsoft.com/office/officeart/2005/8/layout/orgChart1"/>
    <dgm:cxn modelId="{96EF2DDE-929B-40FF-A4F7-2E8A44065087}" type="presParOf" srcId="{C3713F87-9C45-47A0-B05B-5A079F4AE96A}" destId="{5BE17055-F875-4D6E-92A9-32FBA8DA2E8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7BA8A0-E543-441C-A185-38370F6F3BF0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fr-FR"/>
        </a:p>
      </dgm:t>
    </dgm:pt>
    <dgm:pt modelId="{D26138A7-16D7-4B7B-9BAF-5EE323E9CC11}">
      <dgm:prSet phldrT="[Texte]" custT="1"/>
      <dgm:spPr>
        <a:solidFill>
          <a:srgbClr val="5692C5"/>
        </a:solidFill>
      </dgm:spPr>
      <dgm:t>
        <a:bodyPr/>
        <a:lstStyle/>
        <a:p>
          <a:r>
            <a:rPr lang="fr-FR" sz="1400" b="0" i="0" dirty="0">
              <a:solidFill>
                <a:schemeClr val="bg1"/>
              </a:solidFill>
              <a:latin typeface="Fira Sans" panose="020B0503050000020004" pitchFamily="34" charset="0"/>
            </a:rPr>
            <a:t>Gestion globale Ogec</a:t>
          </a:r>
        </a:p>
      </dgm:t>
    </dgm:pt>
    <dgm:pt modelId="{48042700-277F-4D5D-AFE9-F3C3C9547CBD}" type="parTrans" cxnId="{A1F8FF1C-0FC3-473C-9008-E77333718C1E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C56C406A-A17A-4601-889D-38CC4F017EEB}" type="sibTrans" cxnId="{A1F8FF1C-0FC3-473C-9008-E77333718C1E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F91AC9F2-F01C-47F3-8D96-59B3AE11357F}">
      <dgm:prSet phldrT="[Texte]" custT="1"/>
      <dgm:spPr>
        <a:solidFill>
          <a:srgbClr val="EC0E66"/>
        </a:solidFill>
        <a:ln>
          <a:solidFill>
            <a:srgbClr val="EC0E66"/>
          </a:solidFill>
        </a:ln>
      </dgm:spPr>
      <dgm:t>
        <a:bodyPr/>
        <a:lstStyle/>
        <a:p>
          <a:r>
            <a:rPr lang="fr-FR" sz="1400" b="0" i="0" dirty="0">
              <a:solidFill>
                <a:schemeClr val="bg1"/>
              </a:solidFill>
              <a:latin typeface="Fira Sans" panose="020B0503050000020004" pitchFamily="34" charset="0"/>
            </a:rPr>
            <a:t>Gestion patrimoniale ou « libre » ou « non scolaire »</a:t>
          </a:r>
        </a:p>
      </dgm:t>
    </dgm:pt>
    <dgm:pt modelId="{9930819D-4564-444C-BEC6-1A1207E3AAE6}" type="parTrans" cxnId="{D20681DB-1058-4DA8-9B88-C357223001D7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4ACA8A94-D19B-4443-B41D-340CD57B53D9}" type="sibTrans" cxnId="{D20681DB-1058-4DA8-9B88-C357223001D7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9C1A3534-357B-4F14-A43A-7D356C64D85C}">
      <dgm:prSet phldrT="[Texte]" custT="1"/>
      <dgm:spPr>
        <a:solidFill>
          <a:srgbClr val="EC0E66"/>
        </a:solidFill>
        <a:ln>
          <a:solidFill>
            <a:srgbClr val="EC0E66"/>
          </a:solidFill>
        </a:ln>
      </dgm:spPr>
      <dgm:t>
        <a:bodyPr/>
        <a:lstStyle/>
        <a:p>
          <a:r>
            <a:rPr lang="fr-FR" sz="1400" b="0" i="0">
              <a:solidFill>
                <a:schemeClr val="bg1"/>
              </a:solidFill>
              <a:latin typeface="Fira Sans" panose="020B0503050000020004" pitchFamily="34" charset="0"/>
            </a:rPr>
            <a:t>Gestion scolaire</a:t>
          </a:r>
        </a:p>
      </dgm:t>
    </dgm:pt>
    <dgm:pt modelId="{6F85DA6C-F356-492A-8581-FC68DD301BE4}" type="parTrans" cxnId="{3F68E08B-40ED-4A4B-A0F6-F9C34EFEB4D4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3D1EAD89-394B-4584-99F2-B6C7C2227B64}" type="sibTrans" cxnId="{3F68E08B-40ED-4A4B-A0F6-F9C34EFEB4D4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055FEB5C-6D2D-4A76-AB41-45BC1BFC5206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pPr>
            <a:buClr>
              <a:schemeClr val="accent2"/>
            </a:buClr>
            <a:buSzTx/>
            <a:buFont typeface="Wingdings" panose="05000000000000000000" pitchFamily="2" charset="2"/>
            <a:buChar char="§"/>
          </a:pPr>
          <a:r>
            <a:rPr kumimoji="0" lang="fr-FR" sz="1050" b="0" i="0" u="none" strike="noStrike" cap="none" spc="0" normalizeH="0" baseline="0" noProof="0" dirty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La gestion de la vie associative</a:t>
          </a:r>
          <a:endParaRPr lang="fr-FR" sz="1050" dirty="0">
            <a:latin typeface="Fira Sans Light" panose="020B0403050000020004" pitchFamily="34" charset="0"/>
          </a:endParaRPr>
        </a:p>
      </dgm:t>
    </dgm:pt>
    <dgm:pt modelId="{8EDF4C57-E958-469D-9DE0-A5B54F04FAF7}" type="parTrans" cxnId="{584391BC-F049-40BA-A49C-418B63203200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4E8FD11D-34D0-4EFE-BCD3-613A3F99A672}" type="sibTrans" cxnId="{584391BC-F049-40BA-A49C-418B63203200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E9C39062-06D2-4098-9204-E63D1E88577F}">
      <dgm:prSet custT="1"/>
      <dgm:spPr>
        <a:ln>
          <a:solidFill>
            <a:srgbClr val="5692C5"/>
          </a:solidFill>
        </a:ln>
      </dgm:spPr>
      <dgm:t>
        <a:bodyPr/>
        <a:lstStyle/>
        <a:p>
          <a:r>
            <a:rPr kumimoji="0" lang="fr-FR" sz="1050" b="0" i="0" u="none" strike="noStrike" cap="none" spc="0" normalizeH="0" baseline="0" noProof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La gestion financière</a:t>
          </a:r>
        </a:p>
      </dgm:t>
    </dgm:pt>
    <dgm:pt modelId="{99C8BEC5-B118-401E-9FCB-CACB7C7E8A7F}" type="parTrans" cxnId="{58534DD7-FC52-46D9-AADD-9B2EDEAEBBFF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9EE49290-3857-45BE-8045-A042AE3B69C9}" type="sibTrans" cxnId="{58534DD7-FC52-46D9-AADD-9B2EDEAEBBFF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68D6D3F7-EA2A-4A7C-9671-BEE881EA4A8B}">
      <dgm:prSet custT="1"/>
      <dgm:spPr>
        <a:ln>
          <a:solidFill>
            <a:srgbClr val="5692C5"/>
          </a:solidFill>
        </a:ln>
      </dgm:spPr>
      <dgm:t>
        <a:bodyPr/>
        <a:lstStyle/>
        <a:p>
          <a:r>
            <a:rPr kumimoji="0" lang="fr-FR" sz="1050" b="0" i="0" u="none" strike="noStrike" cap="none" spc="0" normalizeH="0" baseline="0" noProof="0" dirty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La gestion des locaux scolaires et autres</a:t>
          </a:r>
        </a:p>
      </dgm:t>
    </dgm:pt>
    <dgm:pt modelId="{C15B22B8-CD4A-4F8E-9043-5DBA57148370}" type="parTrans" cxnId="{173AAE7A-70D4-4F85-942E-7AA14C7AD258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C519936C-E183-4026-A4F4-D4122B623440}" type="sibTrans" cxnId="{173AAE7A-70D4-4F85-942E-7AA14C7AD258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DCAFEFB1-1533-4D0E-A232-6385C292C4DD}">
      <dgm:prSet custT="1"/>
      <dgm:spPr>
        <a:ln>
          <a:solidFill>
            <a:srgbClr val="5692C5"/>
          </a:solidFill>
        </a:ln>
      </dgm:spPr>
      <dgm:t>
        <a:bodyPr/>
        <a:lstStyle/>
        <a:p>
          <a:r>
            <a:rPr kumimoji="0" lang="fr-FR" sz="1050" b="0" i="0" u="none" strike="noStrike" cap="none" spc="0" normalizeH="0" baseline="0" noProof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Les autres gestions : kermesses, fêtes...</a:t>
          </a:r>
        </a:p>
      </dgm:t>
    </dgm:pt>
    <dgm:pt modelId="{6F61D89B-7587-49EB-AE77-851E4EBEB218}" type="parTrans" cxnId="{BF349515-21FA-4DBB-972C-33F1B123D6B9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E1BBAEE8-8CDE-4EA0-923D-1CC745995787}" type="sibTrans" cxnId="{BF349515-21FA-4DBB-972C-33F1B123D6B9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F4892CC0-0A1D-4976-A221-BDCA5872079D}">
      <dgm:prSet custT="1"/>
      <dgm:spPr>
        <a:ln>
          <a:solidFill>
            <a:srgbClr val="5692C5"/>
          </a:solidFill>
        </a:ln>
      </dgm:spPr>
      <dgm:t>
        <a:bodyPr/>
        <a:lstStyle/>
        <a:p>
          <a:r>
            <a:rPr kumimoji="0" lang="fr-FR" sz="1050" b="0" i="0" u="none" strike="noStrike" cap="none" spc="0" normalizeH="0" baseline="0" noProof="0" dirty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Les actions de solidarité</a:t>
          </a:r>
        </a:p>
      </dgm:t>
    </dgm:pt>
    <dgm:pt modelId="{CEB90CFD-C166-401F-8357-B67BD5082223}" type="parTrans" cxnId="{454DE707-4E9D-45AF-8B22-A458722343A0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2D224256-9D47-4128-8736-131BFD2EBFF6}" type="sibTrans" cxnId="{454DE707-4E9D-45AF-8B22-A458722343A0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C0B4E686-E5FB-4A6E-96E1-B18B249B5763}">
      <dgm:prSet custT="1"/>
      <dgm:spPr>
        <a:ln>
          <a:solidFill>
            <a:srgbClr val="5692C5"/>
          </a:solidFill>
        </a:ln>
      </dgm:spPr>
      <dgm:t>
        <a:bodyPr/>
        <a:lstStyle/>
        <a:p>
          <a:r>
            <a:rPr kumimoji="0" lang="fr-FR" sz="1050" b="0" i="0" u="none" strike="noStrike" cap="none" spc="0" normalizeH="0" baseline="0" noProof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Les impositions spécifiques aux associations</a:t>
          </a:r>
        </a:p>
      </dgm:t>
    </dgm:pt>
    <dgm:pt modelId="{8E7701C4-8692-4990-B32F-B517B507199E}" type="parTrans" cxnId="{A7BD5CF8-9E20-4009-8677-6F97181B2F6F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57EB1907-ED21-4E19-A380-D57FDC460905}" type="sibTrans" cxnId="{A7BD5CF8-9E20-4009-8677-6F97181B2F6F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3F82D7BC-7A2B-4DF5-920A-CB8B88769DF2}">
      <dgm:prSet phldrT="[Texte]" custT="1"/>
      <dgm:spPr>
        <a:solidFill>
          <a:srgbClr val="E3EDFD"/>
        </a:solidFill>
        <a:ln>
          <a:noFill/>
        </a:ln>
      </dgm:spPr>
      <dgm:t>
        <a:bodyPr/>
        <a:lstStyle/>
        <a:p>
          <a:r>
            <a:rPr lang="fr-FR" sz="1000" dirty="0">
              <a:latin typeface="Fira Sans Light" panose="020B0403050000020004" pitchFamily="34" charset="0"/>
            </a:rPr>
            <a:t>Activités principales d’enseignement sous contrat</a:t>
          </a:r>
        </a:p>
      </dgm:t>
    </dgm:pt>
    <dgm:pt modelId="{FABBE62D-B034-44E2-8729-F891C5A50677}" type="parTrans" cxnId="{5C9AF0B4-013E-4087-A5C6-A77E4F8EC637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A7B1CB94-254F-4200-9428-0B8232CFCDA0}" type="sibTrans" cxnId="{5C9AF0B4-013E-4087-A5C6-A77E4F8EC637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AE1DC04C-EB8F-48FB-AA5F-6B566F446153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Maternelle</a:t>
          </a:r>
        </a:p>
      </dgm:t>
    </dgm:pt>
    <dgm:pt modelId="{900D0263-13F4-4943-8505-1D32D5FACE12}" type="parTrans" cxnId="{48B1FDCF-AECE-4480-B0A9-0B3459C9362B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E0760E6D-459B-4909-B317-6BA80FF8EB8D}" type="sibTrans" cxnId="{48B1FDCF-AECE-4480-B0A9-0B3459C9362B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3C545A77-046C-472C-8787-7D007A2F85C5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Primaire</a:t>
          </a:r>
        </a:p>
      </dgm:t>
    </dgm:pt>
    <dgm:pt modelId="{FE550074-3BA6-483B-92DD-278E826060EA}" type="parTrans" cxnId="{B8555584-9B9D-4E1E-B78A-E65CAE74D3D3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CAE9E542-20D3-49C9-A9E0-7B31C4B3BD92}" type="sibTrans" cxnId="{B8555584-9B9D-4E1E-B78A-E65CAE74D3D3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5AD693A0-2B4E-4534-8C2B-296B55DED189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Collège</a:t>
          </a:r>
        </a:p>
      </dgm:t>
    </dgm:pt>
    <dgm:pt modelId="{9A6BE2C2-4A31-4D5E-B8DF-C06BE5A23D0B}" type="parTrans" cxnId="{E1238C24-28A0-485C-9983-D158267C689A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68ADDADF-342C-4FCD-9544-CDD6E84A8953}" type="sibTrans" cxnId="{E1238C24-28A0-485C-9983-D158267C689A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03DCB4B7-4694-4110-935F-199F9CCD469C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Lycée</a:t>
          </a:r>
        </a:p>
      </dgm:t>
    </dgm:pt>
    <dgm:pt modelId="{888E0755-2447-4281-93E2-403F4F0760B0}" type="parTrans" cxnId="{C9075D0A-736E-42F3-B5E3-3379DE9901A1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8AD82E8C-5B44-4992-99BC-00F27461E444}" type="sibTrans" cxnId="{C9075D0A-736E-42F3-B5E3-3379DE9901A1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BF0D8D2D-6380-4520-8037-FD9574FE0567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Etc.</a:t>
          </a:r>
        </a:p>
      </dgm:t>
    </dgm:pt>
    <dgm:pt modelId="{644BA8D4-4E35-4E65-B323-3CAD43BBE6B4}" type="parTrans" cxnId="{E0E74D09-7CE6-41FC-B3E9-6DC446491BE4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93B80716-BF50-4837-A9DE-CE165153BE5F}" type="sibTrans" cxnId="{E0E74D09-7CE6-41FC-B3E9-6DC446491BE4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7BEEE061-2B1B-47DD-B1D7-D0DDCFBC2B90}">
      <dgm:prSet phldrT="[Texte]" custT="1"/>
      <dgm:spPr>
        <a:solidFill>
          <a:srgbClr val="E3EDFD"/>
        </a:solidFill>
        <a:ln>
          <a:noFill/>
        </a:ln>
      </dgm:spPr>
      <dgm:t>
        <a:bodyPr/>
        <a:lstStyle/>
        <a:p>
          <a:r>
            <a:rPr lang="fr-FR" sz="1000" dirty="0">
              <a:latin typeface="Fira Sans Light" panose="020B0403050000020004" pitchFamily="34" charset="0"/>
            </a:rPr>
            <a:t>Activités accessoires à l’enseignement</a:t>
          </a:r>
        </a:p>
      </dgm:t>
    </dgm:pt>
    <dgm:pt modelId="{71610D9E-8264-467F-BF80-4A7CF1EB486B}" type="parTrans" cxnId="{7E5DC168-E02D-4B42-AECD-BBC2BF2DC6B9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CAF5C183-8016-40CC-A6AA-9970BD1E967D}" type="sibTrans" cxnId="{7E5DC168-E02D-4B42-AECD-BBC2BF2DC6B9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D2BE21E5-4168-447F-8F0C-34B2A5974A69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Hébergement</a:t>
          </a:r>
        </a:p>
      </dgm:t>
    </dgm:pt>
    <dgm:pt modelId="{18C28DB0-AA20-4D13-B42A-D03D8A4E8412}" type="parTrans" cxnId="{91FD7067-78E0-42DF-963A-EB5136789F1A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4CF7682A-8947-4AB8-A729-87C2E3CE1E91}" type="sibTrans" cxnId="{91FD7067-78E0-42DF-963A-EB5136789F1A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55C504E6-CD6E-4168-A895-DE1D08381DCE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Restauration</a:t>
          </a:r>
        </a:p>
      </dgm:t>
    </dgm:pt>
    <dgm:pt modelId="{A438C58B-E5A9-4DA1-850B-0BDCE785280A}" type="parTrans" cxnId="{B88D4D76-D57F-42F9-9C76-3CB59B90BDEC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1D3F6453-AB46-4D19-8C87-94092739C412}" type="sibTrans" cxnId="{B88D4D76-D57F-42F9-9C76-3CB59B90BDEC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DAAD4F5B-57E4-4003-8B69-219C6E8273D9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Étude/garderie</a:t>
          </a:r>
        </a:p>
      </dgm:t>
    </dgm:pt>
    <dgm:pt modelId="{EB42706B-C546-44DF-AFA6-E6F468D5FB79}" type="parTrans" cxnId="{A29C0275-3DDE-4DB0-95D2-EBF1D76C7757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DB2209B1-14E0-40F1-9314-04CC1503866E}" type="sibTrans" cxnId="{A29C0275-3DDE-4DB0-95D2-EBF1D76C7757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D26E165A-D649-48AB-AE4B-6D4599167EDD}">
      <dgm:prSet phldrT="[Texte]" custT="1"/>
      <dgm:spPr>
        <a:ln>
          <a:solidFill>
            <a:srgbClr val="5692C5"/>
          </a:solidFill>
        </a:ln>
      </dgm:spPr>
      <dgm:t>
        <a:bodyPr/>
        <a:lstStyle/>
        <a:p>
          <a:r>
            <a:rPr lang="fr-FR" sz="1050">
              <a:latin typeface="Fira Sans Light" panose="020B0403050000020004" pitchFamily="34" charset="0"/>
            </a:rPr>
            <a:t>Etc.</a:t>
          </a:r>
        </a:p>
      </dgm:t>
    </dgm:pt>
    <dgm:pt modelId="{DC50D5D3-DC77-4DA0-BD52-0128FC44BC1D}" type="parTrans" cxnId="{0B1A4C2C-BC78-482D-A610-30BE18FC2A29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D20DC8DB-8A1B-47E2-9AC0-C9DDB80A2136}" type="sibTrans" cxnId="{0B1A4C2C-BC78-482D-A610-30BE18FC2A29}">
      <dgm:prSet/>
      <dgm:spPr/>
      <dgm:t>
        <a:bodyPr/>
        <a:lstStyle/>
        <a:p>
          <a:endParaRPr lang="fr-FR">
            <a:latin typeface="Fira Sans Light" panose="020B0403050000020004" pitchFamily="34" charset="0"/>
          </a:endParaRPr>
        </a:p>
      </dgm:t>
    </dgm:pt>
    <dgm:pt modelId="{0FF38DED-D2F4-4EC0-B30A-AED9961D70F6}">
      <dgm:prSet phldrT="[Texte]"/>
      <dgm:spPr>
        <a:solidFill>
          <a:srgbClr val="E3EDFD"/>
        </a:solidFill>
        <a:ln>
          <a:noFill/>
        </a:ln>
      </dgm:spPr>
      <dgm:t>
        <a:bodyPr/>
        <a:lstStyle/>
        <a:p>
          <a:r>
            <a:rPr lang="fr-FR" dirty="0">
              <a:latin typeface="Fira Sans Light" panose="020B0403050000020004" pitchFamily="34" charset="0"/>
            </a:rPr>
            <a:t>Activités  d’enseignement hors contrat</a:t>
          </a:r>
        </a:p>
      </dgm:t>
    </dgm:pt>
    <dgm:pt modelId="{9C1F1208-599F-4C27-BA57-B2F0BC5356EB}" type="parTrans" cxnId="{25D77A21-8B83-40C9-953B-93B2279F27FA}">
      <dgm:prSet/>
      <dgm:spPr/>
      <dgm:t>
        <a:bodyPr/>
        <a:lstStyle/>
        <a:p>
          <a:endParaRPr lang="fr-FR"/>
        </a:p>
      </dgm:t>
    </dgm:pt>
    <dgm:pt modelId="{CE201309-2D4E-4023-A057-A03E6B2339C1}" type="sibTrans" cxnId="{25D77A21-8B83-40C9-953B-93B2279F27FA}">
      <dgm:prSet/>
      <dgm:spPr/>
      <dgm:t>
        <a:bodyPr/>
        <a:lstStyle/>
        <a:p>
          <a:endParaRPr lang="fr-FR"/>
        </a:p>
      </dgm:t>
    </dgm:pt>
    <dgm:pt modelId="{E48C2B06-E06C-4E5B-B36D-99338B6A40E1}" type="pres">
      <dgm:prSet presAssocID="{B17BA8A0-E543-441C-A185-38370F6F3BF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0D7DB13-08C9-49CB-B690-ED05CFB1A517}" type="pres">
      <dgm:prSet presAssocID="{D26138A7-16D7-4B7B-9BAF-5EE323E9CC11}" presName="hierRoot1" presStyleCnt="0">
        <dgm:presLayoutVars>
          <dgm:hierBranch val="init"/>
        </dgm:presLayoutVars>
      </dgm:prSet>
      <dgm:spPr/>
    </dgm:pt>
    <dgm:pt modelId="{01162D32-0E45-4AE3-9B8A-277724E818DF}" type="pres">
      <dgm:prSet presAssocID="{D26138A7-16D7-4B7B-9BAF-5EE323E9CC11}" presName="rootComposite1" presStyleCnt="0"/>
      <dgm:spPr/>
    </dgm:pt>
    <dgm:pt modelId="{582C9A3E-4801-4BA4-B870-50CB53DE5166}" type="pres">
      <dgm:prSet presAssocID="{D26138A7-16D7-4B7B-9BAF-5EE323E9CC11}" presName="rootText1" presStyleLbl="node0" presStyleIdx="0" presStyleCnt="2" custScaleX="135209" custScaleY="120233">
        <dgm:presLayoutVars>
          <dgm:chPref val="3"/>
        </dgm:presLayoutVars>
      </dgm:prSet>
      <dgm:spPr/>
    </dgm:pt>
    <dgm:pt modelId="{6E7369D6-7B95-4CB2-B74E-5DEB33BC7349}" type="pres">
      <dgm:prSet presAssocID="{D26138A7-16D7-4B7B-9BAF-5EE323E9CC11}" presName="rootConnector1" presStyleLbl="node1" presStyleIdx="0" presStyleCnt="0"/>
      <dgm:spPr/>
    </dgm:pt>
    <dgm:pt modelId="{08BFD80A-FC44-4B4C-8758-BFD2E793F505}" type="pres">
      <dgm:prSet presAssocID="{D26138A7-16D7-4B7B-9BAF-5EE323E9CC11}" presName="hierChild2" presStyleCnt="0"/>
      <dgm:spPr/>
    </dgm:pt>
    <dgm:pt modelId="{7074C460-584F-4B09-B356-73F83B298D4A}" type="pres">
      <dgm:prSet presAssocID="{9930819D-4564-444C-BEC6-1A1207E3AAE6}" presName="Name37" presStyleLbl="parChTrans1D2" presStyleIdx="0" presStyleCnt="2"/>
      <dgm:spPr/>
    </dgm:pt>
    <dgm:pt modelId="{51C64E5D-5469-4404-8774-5823CFF3BEB8}" type="pres">
      <dgm:prSet presAssocID="{F91AC9F2-F01C-47F3-8D96-59B3AE11357F}" presName="hierRoot2" presStyleCnt="0">
        <dgm:presLayoutVars>
          <dgm:hierBranch val="init"/>
        </dgm:presLayoutVars>
      </dgm:prSet>
      <dgm:spPr/>
    </dgm:pt>
    <dgm:pt modelId="{12C2849A-87B8-49F4-AA7C-485941932D4E}" type="pres">
      <dgm:prSet presAssocID="{F91AC9F2-F01C-47F3-8D96-59B3AE11357F}" presName="rootComposite" presStyleCnt="0"/>
      <dgm:spPr/>
    </dgm:pt>
    <dgm:pt modelId="{557D6792-E0FC-42DC-BEF6-326E80CFF5A7}" type="pres">
      <dgm:prSet presAssocID="{F91AC9F2-F01C-47F3-8D96-59B3AE11357F}" presName="rootText" presStyleLbl="node2" presStyleIdx="0" presStyleCnt="2" custScaleX="331304" custScaleY="119377" custLinFactNeighborX="-53104">
        <dgm:presLayoutVars>
          <dgm:chPref val="3"/>
        </dgm:presLayoutVars>
      </dgm:prSet>
      <dgm:spPr/>
    </dgm:pt>
    <dgm:pt modelId="{C5C1A6F0-2A1D-4223-8A3E-7C7F05C29854}" type="pres">
      <dgm:prSet presAssocID="{F91AC9F2-F01C-47F3-8D96-59B3AE11357F}" presName="rootConnector" presStyleLbl="node2" presStyleIdx="0" presStyleCnt="2"/>
      <dgm:spPr/>
    </dgm:pt>
    <dgm:pt modelId="{268E3902-1B74-4B0E-9911-4ADF55737260}" type="pres">
      <dgm:prSet presAssocID="{F91AC9F2-F01C-47F3-8D96-59B3AE11357F}" presName="hierChild4" presStyleCnt="0"/>
      <dgm:spPr/>
    </dgm:pt>
    <dgm:pt modelId="{345DE934-4735-4B96-9F3C-E077FB9FD4B4}" type="pres">
      <dgm:prSet presAssocID="{8EDF4C57-E958-469D-9DE0-A5B54F04FAF7}" presName="Name37" presStyleLbl="parChTrans1D3" presStyleIdx="0" presStyleCnt="8"/>
      <dgm:spPr/>
    </dgm:pt>
    <dgm:pt modelId="{C36BA0F5-3635-424F-B5CC-A8F6A08DDA74}" type="pres">
      <dgm:prSet presAssocID="{055FEB5C-6D2D-4A76-AB41-45BC1BFC5206}" presName="hierRoot2" presStyleCnt="0">
        <dgm:presLayoutVars>
          <dgm:hierBranch val="init"/>
        </dgm:presLayoutVars>
      </dgm:prSet>
      <dgm:spPr/>
    </dgm:pt>
    <dgm:pt modelId="{FD5E734D-0A50-4273-85FE-AE90396F7476}" type="pres">
      <dgm:prSet presAssocID="{055FEB5C-6D2D-4A76-AB41-45BC1BFC5206}" presName="rootComposite" presStyleCnt="0"/>
      <dgm:spPr/>
    </dgm:pt>
    <dgm:pt modelId="{460078B8-99B4-42B6-8C23-EEDDC78C65CC}" type="pres">
      <dgm:prSet presAssocID="{055FEB5C-6D2D-4A76-AB41-45BC1BFC5206}" presName="rootText" presStyleLbl="node3" presStyleIdx="0" presStyleCnt="8" custScaleX="112127" custLinFactNeighborX="-53104">
        <dgm:presLayoutVars>
          <dgm:chPref val="3"/>
        </dgm:presLayoutVars>
      </dgm:prSet>
      <dgm:spPr/>
    </dgm:pt>
    <dgm:pt modelId="{988A1D85-C681-4B55-9ECA-779F9DD6637A}" type="pres">
      <dgm:prSet presAssocID="{055FEB5C-6D2D-4A76-AB41-45BC1BFC5206}" presName="rootConnector" presStyleLbl="node3" presStyleIdx="0" presStyleCnt="8"/>
      <dgm:spPr/>
    </dgm:pt>
    <dgm:pt modelId="{E54E1C65-86FB-4D8A-8953-DC69D11FA120}" type="pres">
      <dgm:prSet presAssocID="{055FEB5C-6D2D-4A76-AB41-45BC1BFC5206}" presName="hierChild4" presStyleCnt="0"/>
      <dgm:spPr/>
    </dgm:pt>
    <dgm:pt modelId="{7301095C-0946-4A8B-BF99-17480D3E2814}" type="pres">
      <dgm:prSet presAssocID="{055FEB5C-6D2D-4A76-AB41-45BC1BFC5206}" presName="hierChild5" presStyleCnt="0"/>
      <dgm:spPr/>
    </dgm:pt>
    <dgm:pt modelId="{0A807865-C5D3-4802-959C-969FF7CBE7CF}" type="pres">
      <dgm:prSet presAssocID="{99C8BEC5-B118-401E-9FCB-CACB7C7E8A7F}" presName="Name37" presStyleLbl="parChTrans1D3" presStyleIdx="1" presStyleCnt="8"/>
      <dgm:spPr/>
    </dgm:pt>
    <dgm:pt modelId="{CDB2218A-46C7-4848-9716-1D82B8F1F620}" type="pres">
      <dgm:prSet presAssocID="{E9C39062-06D2-4098-9204-E63D1E88577F}" presName="hierRoot2" presStyleCnt="0">
        <dgm:presLayoutVars>
          <dgm:hierBranch val="init"/>
        </dgm:presLayoutVars>
      </dgm:prSet>
      <dgm:spPr/>
    </dgm:pt>
    <dgm:pt modelId="{F535711D-5EDE-47CE-A551-3990C3E79A92}" type="pres">
      <dgm:prSet presAssocID="{E9C39062-06D2-4098-9204-E63D1E88577F}" presName="rootComposite" presStyleCnt="0"/>
      <dgm:spPr/>
    </dgm:pt>
    <dgm:pt modelId="{1E28D93D-4122-49C7-9C1A-CC6D4D30E236}" type="pres">
      <dgm:prSet presAssocID="{E9C39062-06D2-4098-9204-E63D1E88577F}" presName="rootText" presStyleLbl="node3" presStyleIdx="1" presStyleCnt="8" custScaleX="112127" custLinFactNeighborX="-53104">
        <dgm:presLayoutVars>
          <dgm:chPref val="3"/>
        </dgm:presLayoutVars>
      </dgm:prSet>
      <dgm:spPr/>
    </dgm:pt>
    <dgm:pt modelId="{1C12DDD6-B3CE-4DFC-9BCC-17BB8916AF5D}" type="pres">
      <dgm:prSet presAssocID="{E9C39062-06D2-4098-9204-E63D1E88577F}" presName="rootConnector" presStyleLbl="node3" presStyleIdx="1" presStyleCnt="8"/>
      <dgm:spPr/>
    </dgm:pt>
    <dgm:pt modelId="{A3A79A63-2154-4BAE-BC95-C6127C850FF0}" type="pres">
      <dgm:prSet presAssocID="{E9C39062-06D2-4098-9204-E63D1E88577F}" presName="hierChild4" presStyleCnt="0"/>
      <dgm:spPr/>
    </dgm:pt>
    <dgm:pt modelId="{2AF6405D-883A-408F-AF24-DAC00776C89E}" type="pres">
      <dgm:prSet presAssocID="{E9C39062-06D2-4098-9204-E63D1E88577F}" presName="hierChild5" presStyleCnt="0"/>
      <dgm:spPr/>
    </dgm:pt>
    <dgm:pt modelId="{A71073EC-37E2-4F8E-B2DA-B3CDE92D80CB}" type="pres">
      <dgm:prSet presAssocID="{C15B22B8-CD4A-4F8E-9043-5DBA57148370}" presName="Name37" presStyleLbl="parChTrans1D3" presStyleIdx="2" presStyleCnt="8"/>
      <dgm:spPr/>
    </dgm:pt>
    <dgm:pt modelId="{2FCCB01B-FBA6-4E32-A167-7B66040C1CFF}" type="pres">
      <dgm:prSet presAssocID="{68D6D3F7-EA2A-4A7C-9671-BEE881EA4A8B}" presName="hierRoot2" presStyleCnt="0">
        <dgm:presLayoutVars>
          <dgm:hierBranch val="init"/>
        </dgm:presLayoutVars>
      </dgm:prSet>
      <dgm:spPr/>
    </dgm:pt>
    <dgm:pt modelId="{7BA47214-3FE3-4BDE-A3B4-57E9168D051F}" type="pres">
      <dgm:prSet presAssocID="{68D6D3F7-EA2A-4A7C-9671-BEE881EA4A8B}" presName="rootComposite" presStyleCnt="0"/>
      <dgm:spPr/>
    </dgm:pt>
    <dgm:pt modelId="{06527925-5222-4FFB-A67F-83AAF115BF55}" type="pres">
      <dgm:prSet presAssocID="{68D6D3F7-EA2A-4A7C-9671-BEE881EA4A8B}" presName="rootText" presStyleLbl="node3" presStyleIdx="2" presStyleCnt="8" custScaleX="112127" custLinFactNeighborX="-53104">
        <dgm:presLayoutVars>
          <dgm:chPref val="3"/>
        </dgm:presLayoutVars>
      </dgm:prSet>
      <dgm:spPr/>
    </dgm:pt>
    <dgm:pt modelId="{B80D1A89-E54B-457E-9FEA-2DD8E62B3C57}" type="pres">
      <dgm:prSet presAssocID="{68D6D3F7-EA2A-4A7C-9671-BEE881EA4A8B}" presName="rootConnector" presStyleLbl="node3" presStyleIdx="2" presStyleCnt="8"/>
      <dgm:spPr/>
    </dgm:pt>
    <dgm:pt modelId="{02751985-267C-4B5D-BFD1-4423BAC9FFB0}" type="pres">
      <dgm:prSet presAssocID="{68D6D3F7-EA2A-4A7C-9671-BEE881EA4A8B}" presName="hierChild4" presStyleCnt="0"/>
      <dgm:spPr/>
    </dgm:pt>
    <dgm:pt modelId="{B313BDF2-C179-424E-8FE8-037005DD9CC9}" type="pres">
      <dgm:prSet presAssocID="{68D6D3F7-EA2A-4A7C-9671-BEE881EA4A8B}" presName="hierChild5" presStyleCnt="0"/>
      <dgm:spPr/>
    </dgm:pt>
    <dgm:pt modelId="{516A4B3C-5F8E-4C7E-8425-B7E9CE814850}" type="pres">
      <dgm:prSet presAssocID="{6F61D89B-7587-49EB-AE77-851E4EBEB218}" presName="Name37" presStyleLbl="parChTrans1D3" presStyleIdx="3" presStyleCnt="8"/>
      <dgm:spPr/>
    </dgm:pt>
    <dgm:pt modelId="{5EEFD53C-9FB2-4A86-A5A3-43EBEF7FA6F4}" type="pres">
      <dgm:prSet presAssocID="{DCAFEFB1-1533-4D0E-A232-6385C292C4DD}" presName="hierRoot2" presStyleCnt="0">
        <dgm:presLayoutVars>
          <dgm:hierBranch val="init"/>
        </dgm:presLayoutVars>
      </dgm:prSet>
      <dgm:spPr/>
    </dgm:pt>
    <dgm:pt modelId="{EE9AF93B-FF08-429D-B5F5-95B9FD44AA05}" type="pres">
      <dgm:prSet presAssocID="{DCAFEFB1-1533-4D0E-A232-6385C292C4DD}" presName="rootComposite" presStyleCnt="0"/>
      <dgm:spPr/>
    </dgm:pt>
    <dgm:pt modelId="{51AB00FF-AC2A-4F95-B81B-BE2864BF28ED}" type="pres">
      <dgm:prSet presAssocID="{DCAFEFB1-1533-4D0E-A232-6385C292C4DD}" presName="rootText" presStyleLbl="node3" presStyleIdx="3" presStyleCnt="8" custScaleX="112127" custLinFactNeighborX="-53104">
        <dgm:presLayoutVars>
          <dgm:chPref val="3"/>
        </dgm:presLayoutVars>
      </dgm:prSet>
      <dgm:spPr/>
    </dgm:pt>
    <dgm:pt modelId="{47E3D113-5DA2-46F6-A6DD-9B22624D2343}" type="pres">
      <dgm:prSet presAssocID="{DCAFEFB1-1533-4D0E-A232-6385C292C4DD}" presName="rootConnector" presStyleLbl="node3" presStyleIdx="3" presStyleCnt="8"/>
      <dgm:spPr/>
    </dgm:pt>
    <dgm:pt modelId="{88678CFB-9332-4935-BEEF-E6B42F6EB2DC}" type="pres">
      <dgm:prSet presAssocID="{DCAFEFB1-1533-4D0E-A232-6385C292C4DD}" presName="hierChild4" presStyleCnt="0"/>
      <dgm:spPr/>
    </dgm:pt>
    <dgm:pt modelId="{EAB023C3-FBE2-439C-8455-C01288F3801C}" type="pres">
      <dgm:prSet presAssocID="{DCAFEFB1-1533-4D0E-A232-6385C292C4DD}" presName="hierChild5" presStyleCnt="0"/>
      <dgm:spPr/>
    </dgm:pt>
    <dgm:pt modelId="{92CE79A0-825B-496A-B278-2C02B9A20E55}" type="pres">
      <dgm:prSet presAssocID="{CEB90CFD-C166-401F-8357-B67BD5082223}" presName="Name37" presStyleLbl="parChTrans1D3" presStyleIdx="4" presStyleCnt="8"/>
      <dgm:spPr/>
    </dgm:pt>
    <dgm:pt modelId="{CCC86846-A6D7-4FF5-82FD-66486EE0EF7F}" type="pres">
      <dgm:prSet presAssocID="{F4892CC0-0A1D-4976-A221-BDCA5872079D}" presName="hierRoot2" presStyleCnt="0">
        <dgm:presLayoutVars>
          <dgm:hierBranch val="init"/>
        </dgm:presLayoutVars>
      </dgm:prSet>
      <dgm:spPr/>
    </dgm:pt>
    <dgm:pt modelId="{859F5A55-3CC5-4C1E-A20D-917CACB29D92}" type="pres">
      <dgm:prSet presAssocID="{F4892CC0-0A1D-4976-A221-BDCA5872079D}" presName="rootComposite" presStyleCnt="0"/>
      <dgm:spPr/>
    </dgm:pt>
    <dgm:pt modelId="{6C311C61-3517-4373-8214-4576DB000491}" type="pres">
      <dgm:prSet presAssocID="{F4892CC0-0A1D-4976-A221-BDCA5872079D}" presName="rootText" presStyleLbl="node3" presStyleIdx="4" presStyleCnt="8" custScaleX="112127" custLinFactNeighborX="-53104">
        <dgm:presLayoutVars>
          <dgm:chPref val="3"/>
        </dgm:presLayoutVars>
      </dgm:prSet>
      <dgm:spPr/>
    </dgm:pt>
    <dgm:pt modelId="{747571D2-220E-4C90-9433-0BD8396000CF}" type="pres">
      <dgm:prSet presAssocID="{F4892CC0-0A1D-4976-A221-BDCA5872079D}" presName="rootConnector" presStyleLbl="node3" presStyleIdx="4" presStyleCnt="8"/>
      <dgm:spPr/>
    </dgm:pt>
    <dgm:pt modelId="{6E49C9A8-2016-463C-850D-2FB94B121622}" type="pres">
      <dgm:prSet presAssocID="{F4892CC0-0A1D-4976-A221-BDCA5872079D}" presName="hierChild4" presStyleCnt="0"/>
      <dgm:spPr/>
    </dgm:pt>
    <dgm:pt modelId="{E3F52EA7-7B41-4E7C-ACCC-A545AF650953}" type="pres">
      <dgm:prSet presAssocID="{F4892CC0-0A1D-4976-A221-BDCA5872079D}" presName="hierChild5" presStyleCnt="0"/>
      <dgm:spPr/>
    </dgm:pt>
    <dgm:pt modelId="{E134CD6C-D108-4A6F-A942-5C98367736DC}" type="pres">
      <dgm:prSet presAssocID="{8E7701C4-8692-4990-B32F-B517B507199E}" presName="Name37" presStyleLbl="parChTrans1D3" presStyleIdx="5" presStyleCnt="8"/>
      <dgm:spPr/>
    </dgm:pt>
    <dgm:pt modelId="{282A7F13-9FE9-434A-8FEA-8CF406F0A0A3}" type="pres">
      <dgm:prSet presAssocID="{C0B4E686-E5FB-4A6E-96E1-B18B249B5763}" presName="hierRoot2" presStyleCnt="0">
        <dgm:presLayoutVars>
          <dgm:hierBranch val="init"/>
        </dgm:presLayoutVars>
      </dgm:prSet>
      <dgm:spPr/>
    </dgm:pt>
    <dgm:pt modelId="{D30B7995-CA96-4657-B16C-E3911237F735}" type="pres">
      <dgm:prSet presAssocID="{C0B4E686-E5FB-4A6E-96E1-B18B249B5763}" presName="rootComposite" presStyleCnt="0"/>
      <dgm:spPr/>
    </dgm:pt>
    <dgm:pt modelId="{AD70E851-98C2-4B6D-8AB2-0D0DED088A6E}" type="pres">
      <dgm:prSet presAssocID="{C0B4E686-E5FB-4A6E-96E1-B18B249B5763}" presName="rootText" presStyleLbl="node3" presStyleIdx="5" presStyleCnt="8" custScaleX="112127" custLinFactNeighborX="-53104">
        <dgm:presLayoutVars>
          <dgm:chPref val="3"/>
        </dgm:presLayoutVars>
      </dgm:prSet>
      <dgm:spPr/>
    </dgm:pt>
    <dgm:pt modelId="{60425CA0-99C1-4FAF-9894-546137B1628B}" type="pres">
      <dgm:prSet presAssocID="{C0B4E686-E5FB-4A6E-96E1-B18B249B5763}" presName="rootConnector" presStyleLbl="node3" presStyleIdx="5" presStyleCnt="8"/>
      <dgm:spPr/>
    </dgm:pt>
    <dgm:pt modelId="{58975EA0-2B22-4A1C-89DE-2F43C30A8884}" type="pres">
      <dgm:prSet presAssocID="{C0B4E686-E5FB-4A6E-96E1-B18B249B5763}" presName="hierChild4" presStyleCnt="0"/>
      <dgm:spPr/>
    </dgm:pt>
    <dgm:pt modelId="{4E4A6445-45E7-4ACD-82A2-A1E4C252AF8A}" type="pres">
      <dgm:prSet presAssocID="{C0B4E686-E5FB-4A6E-96E1-B18B249B5763}" presName="hierChild5" presStyleCnt="0"/>
      <dgm:spPr/>
    </dgm:pt>
    <dgm:pt modelId="{B236AB68-69F1-4892-BE17-C5E03144B351}" type="pres">
      <dgm:prSet presAssocID="{F91AC9F2-F01C-47F3-8D96-59B3AE11357F}" presName="hierChild5" presStyleCnt="0"/>
      <dgm:spPr/>
    </dgm:pt>
    <dgm:pt modelId="{9E79E2E0-E720-487D-A9C7-6EAD3D415F23}" type="pres">
      <dgm:prSet presAssocID="{6F85DA6C-F356-492A-8581-FC68DD301BE4}" presName="Name37" presStyleLbl="parChTrans1D2" presStyleIdx="1" presStyleCnt="2"/>
      <dgm:spPr/>
    </dgm:pt>
    <dgm:pt modelId="{410AED95-309B-44F3-9F80-EBDC7DDBC16D}" type="pres">
      <dgm:prSet presAssocID="{9C1A3534-357B-4F14-A43A-7D356C64D85C}" presName="hierRoot2" presStyleCnt="0">
        <dgm:presLayoutVars>
          <dgm:hierBranch val="init"/>
        </dgm:presLayoutVars>
      </dgm:prSet>
      <dgm:spPr/>
    </dgm:pt>
    <dgm:pt modelId="{F0CB79A7-05CA-4775-B3B2-F0AB1C475FAC}" type="pres">
      <dgm:prSet presAssocID="{9C1A3534-357B-4F14-A43A-7D356C64D85C}" presName="rootComposite" presStyleCnt="0"/>
      <dgm:spPr/>
    </dgm:pt>
    <dgm:pt modelId="{6D9F8C3A-47ED-41DA-AB68-141C5724B174}" type="pres">
      <dgm:prSet presAssocID="{9C1A3534-357B-4F14-A43A-7D356C64D85C}" presName="rootText" presStyleLbl="node2" presStyleIdx="1" presStyleCnt="2" custScaleX="155093" custScaleY="119134" custLinFactNeighborX="77510">
        <dgm:presLayoutVars>
          <dgm:chPref val="3"/>
        </dgm:presLayoutVars>
      </dgm:prSet>
      <dgm:spPr/>
    </dgm:pt>
    <dgm:pt modelId="{12BF26C7-7E99-4EB7-AFA5-36A383F25F7F}" type="pres">
      <dgm:prSet presAssocID="{9C1A3534-357B-4F14-A43A-7D356C64D85C}" presName="rootConnector" presStyleLbl="node2" presStyleIdx="1" presStyleCnt="2"/>
      <dgm:spPr/>
    </dgm:pt>
    <dgm:pt modelId="{DB1179C0-36E9-46FA-9A65-B7B01A5C7A42}" type="pres">
      <dgm:prSet presAssocID="{9C1A3534-357B-4F14-A43A-7D356C64D85C}" presName="hierChild4" presStyleCnt="0"/>
      <dgm:spPr/>
    </dgm:pt>
    <dgm:pt modelId="{3630F39E-65EC-481D-8C02-10295136A146}" type="pres">
      <dgm:prSet presAssocID="{FABBE62D-B034-44E2-8729-F891C5A50677}" presName="Name37" presStyleLbl="parChTrans1D3" presStyleIdx="6" presStyleCnt="8"/>
      <dgm:spPr/>
    </dgm:pt>
    <dgm:pt modelId="{54D3BC7A-125C-40B9-86E6-70155C6E3892}" type="pres">
      <dgm:prSet presAssocID="{3F82D7BC-7A2B-4DF5-920A-CB8B88769DF2}" presName="hierRoot2" presStyleCnt="0">
        <dgm:presLayoutVars>
          <dgm:hierBranch val="init"/>
        </dgm:presLayoutVars>
      </dgm:prSet>
      <dgm:spPr/>
    </dgm:pt>
    <dgm:pt modelId="{E1408EE6-06F8-48A6-9853-31AB6A73618D}" type="pres">
      <dgm:prSet presAssocID="{3F82D7BC-7A2B-4DF5-920A-CB8B88769DF2}" presName="rootComposite" presStyleCnt="0"/>
      <dgm:spPr/>
    </dgm:pt>
    <dgm:pt modelId="{618E127F-662D-4F94-A911-56C73BB011C9}" type="pres">
      <dgm:prSet presAssocID="{3F82D7BC-7A2B-4DF5-920A-CB8B88769DF2}" presName="rootText" presStyleLbl="node3" presStyleIdx="6" presStyleCnt="8" custScaleX="134313" custLinFactNeighborX="89027" custLinFactNeighborY="-2259">
        <dgm:presLayoutVars>
          <dgm:chPref val="3"/>
        </dgm:presLayoutVars>
      </dgm:prSet>
      <dgm:spPr/>
    </dgm:pt>
    <dgm:pt modelId="{25DD9C4A-BB82-41FC-96EE-98E71FFDE542}" type="pres">
      <dgm:prSet presAssocID="{3F82D7BC-7A2B-4DF5-920A-CB8B88769DF2}" presName="rootConnector" presStyleLbl="node3" presStyleIdx="6" presStyleCnt="8"/>
      <dgm:spPr/>
    </dgm:pt>
    <dgm:pt modelId="{6760DDA1-0E89-4E91-8CB1-EB18D2258360}" type="pres">
      <dgm:prSet presAssocID="{3F82D7BC-7A2B-4DF5-920A-CB8B88769DF2}" presName="hierChild4" presStyleCnt="0"/>
      <dgm:spPr/>
    </dgm:pt>
    <dgm:pt modelId="{1C290044-CF64-4097-A4FA-8EA97ABCFDB3}" type="pres">
      <dgm:prSet presAssocID="{900D0263-13F4-4943-8505-1D32D5FACE12}" presName="Name37" presStyleLbl="parChTrans1D4" presStyleIdx="0" presStyleCnt="9"/>
      <dgm:spPr/>
    </dgm:pt>
    <dgm:pt modelId="{2DFD488B-A6DA-4909-B14A-9BECFBE9EA5A}" type="pres">
      <dgm:prSet presAssocID="{AE1DC04C-EB8F-48FB-AA5F-6B566F446153}" presName="hierRoot2" presStyleCnt="0">
        <dgm:presLayoutVars>
          <dgm:hierBranch val="init"/>
        </dgm:presLayoutVars>
      </dgm:prSet>
      <dgm:spPr/>
    </dgm:pt>
    <dgm:pt modelId="{537EEF1E-FE20-44A1-A24E-8DE8C5B61D9D}" type="pres">
      <dgm:prSet presAssocID="{AE1DC04C-EB8F-48FB-AA5F-6B566F446153}" presName="rootComposite" presStyleCnt="0"/>
      <dgm:spPr/>
    </dgm:pt>
    <dgm:pt modelId="{81705915-64C6-405C-9217-FF71D9AC7958}" type="pres">
      <dgm:prSet presAssocID="{AE1DC04C-EB8F-48FB-AA5F-6B566F446153}" presName="rootText" presStyleLbl="node4" presStyleIdx="0" presStyleCnt="9" custLinFactNeighborX="81662">
        <dgm:presLayoutVars>
          <dgm:chPref val="3"/>
        </dgm:presLayoutVars>
      </dgm:prSet>
      <dgm:spPr/>
    </dgm:pt>
    <dgm:pt modelId="{0B87C350-7000-4E2C-AFAB-EBD00190A742}" type="pres">
      <dgm:prSet presAssocID="{AE1DC04C-EB8F-48FB-AA5F-6B566F446153}" presName="rootConnector" presStyleLbl="node4" presStyleIdx="0" presStyleCnt="9"/>
      <dgm:spPr/>
    </dgm:pt>
    <dgm:pt modelId="{7DAE212D-F5F4-42A0-B78D-4DBD57F23F98}" type="pres">
      <dgm:prSet presAssocID="{AE1DC04C-EB8F-48FB-AA5F-6B566F446153}" presName="hierChild4" presStyleCnt="0"/>
      <dgm:spPr/>
    </dgm:pt>
    <dgm:pt modelId="{B14AB2E5-F7D6-4383-8F7B-D9CBB73B5137}" type="pres">
      <dgm:prSet presAssocID="{AE1DC04C-EB8F-48FB-AA5F-6B566F446153}" presName="hierChild5" presStyleCnt="0"/>
      <dgm:spPr/>
    </dgm:pt>
    <dgm:pt modelId="{A9EB4217-6541-4CAA-B8B3-70ADE046E495}" type="pres">
      <dgm:prSet presAssocID="{FE550074-3BA6-483B-92DD-278E826060EA}" presName="Name37" presStyleLbl="parChTrans1D4" presStyleIdx="1" presStyleCnt="9"/>
      <dgm:spPr/>
    </dgm:pt>
    <dgm:pt modelId="{495FFA2F-B9D7-4910-9C4B-E588C3C0CF95}" type="pres">
      <dgm:prSet presAssocID="{3C545A77-046C-472C-8787-7D007A2F85C5}" presName="hierRoot2" presStyleCnt="0">
        <dgm:presLayoutVars>
          <dgm:hierBranch val="init"/>
        </dgm:presLayoutVars>
      </dgm:prSet>
      <dgm:spPr/>
    </dgm:pt>
    <dgm:pt modelId="{9EC15555-7824-4763-9563-E8536EA1B2CB}" type="pres">
      <dgm:prSet presAssocID="{3C545A77-046C-472C-8787-7D007A2F85C5}" presName="rootComposite" presStyleCnt="0"/>
      <dgm:spPr/>
    </dgm:pt>
    <dgm:pt modelId="{17DC1A91-5B99-49AA-83CC-744FDEE525B6}" type="pres">
      <dgm:prSet presAssocID="{3C545A77-046C-472C-8787-7D007A2F85C5}" presName="rootText" presStyleLbl="node4" presStyleIdx="1" presStyleCnt="9" custLinFactNeighborX="81662" custLinFactNeighborY="-4519">
        <dgm:presLayoutVars>
          <dgm:chPref val="3"/>
        </dgm:presLayoutVars>
      </dgm:prSet>
      <dgm:spPr/>
    </dgm:pt>
    <dgm:pt modelId="{508F55F3-2438-4580-9DC3-C86FD0CC6EB9}" type="pres">
      <dgm:prSet presAssocID="{3C545A77-046C-472C-8787-7D007A2F85C5}" presName="rootConnector" presStyleLbl="node4" presStyleIdx="1" presStyleCnt="9"/>
      <dgm:spPr/>
    </dgm:pt>
    <dgm:pt modelId="{FE16D64F-B997-4E11-9D35-2BC4B75AC994}" type="pres">
      <dgm:prSet presAssocID="{3C545A77-046C-472C-8787-7D007A2F85C5}" presName="hierChild4" presStyleCnt="0"/>
      <dgm:spPr/>
    </dgm:pt>
    <dgm:pt modelId="{8DF9250A-E69D-440D-BCA9-B07AEDBEE2C1}" type="pres">
      <dgm:prSet presAssocID="{3C545A77-046C-472C-8787-7D007A2F85C5}" presName="hierChild5" presStyleCnt="0"/>
      <dgm:spPr/>
    </dgm:pt>
    <dgm:pt modelId="{974A387A-D7D2-4351-A8A5-277C68A8CC5D}" type="pres">
      <dgm:prSet presAssocID="{9A6BE2C2-4A31-4D5E-B8DF-C06BE5A23D0B}" presName="Name37" presStyleLbl="parChTrans1D4" presStyleIdx="2" presStyleCnt="9"/>
      <dgm:spPr/>
    </dgm:pt>
    <dgm:pt modelId="{822F59E3-99B3-413F-B745-824E4775A875}" type="pres">
      <dgm:prSet presAssocID="{5AD693A0-2B4E-4534-8C2B-296B55DED189}" presName="hierRoot2" presStyleCnt="0">
        <dgm:presLayoutVars>
          <dgm:hierBranch val="init"/>
        </dgm:presLayoutVars>
      </dgm:prSet>
      <dgm:spPr/>
    </dgm:pt>
    <dgm:pt modelId="{DCA84C97-324A-4E3C-A379-D89C2C97315E}" type="pres">
      <dgm:prSet presAssocID="{5AD693A0-2B4E-4534-8C2B-296B55DED189}" presName="rootComposite" presStyleCnt="0"/>
      <dgm:spPr/>
    </dgm:pt>
    <dgm:pt modelId="{860EEFFB-66F4-4F9D-8791-6237D41347FA}" type="pres">
      <dgm:prSet presAssocID="{5AD693A0-2B4E-4534-8C2B-296B55DED189}" presName="rootText" presStyleLbl="node4" presStyleIdx="2" presStyleCnt="9" custLinFactNeighborX="91454">
        <dgm:presLayoutVars>
          <dgm:chPref val="3"/>
        </dgm:presLayoutVars>
      </dgm:prSet>
      <dgm:spPr/>
    </dgm:pt>
    <dgm:pt modelId="{92F617B0-DD95-4F7B-B27B-11490E36D6D9}" type="pres">
      <dgm:prSet presAssocID="{5AD693A0-2B4E-4534-8C2B-296B55DED189}" presName="rootConnector" presStyleLbl="node4" presStyleIdx="2" presStyleCnt="9"/>
      <dgm:spPr/>
    </dgm:pt>
    <dgm:pt modelId="{1D98764D-E6BD-4611-A715-A66293BD0C14}" type="pres">
      <dgm:prSet presAssocID="{5AD693A0-2B4E-4534-8C2B-296B55DED189}" presName="hierChild4" presStyleCnt="0"/>
      <dgm:spPr/>
    </dgm:pt>
    <dgm:pt modelId="{805571FC-EE20-4490-8A34-AFF26ED052C6}" type="pres">
      <dgm:prSet presAssocID="{5AD693A0-2B4E-4534-8C2B-296B55DED189}" presName="hierChild5" presStyleCnt="0"/>
      <dgm:spPr/>
    </dgm:pt>
    <dgm:pt modelId="{37F93B34-1BAD-4429-A871-B7A75D9A88A3}" type="pres">
      <dgm:prSet presAssocID="{888E0755-2447-4281-93E2-403F4F0760B0}" presName="Name37" presStyleLbl="parChTrans1D4" presStyleIdx="3" presStyleCnt="9"/>
      <dgm:spPr/>
    </dgm:pt>
    <dgm:pt modelId="{CE5BEC5A-2778-4BFA-8501-52D7195F7BF8}" type="pres">
      <dgm:prSet presAssocID="{03DCB4B7-4694-4110-935F-199F9CCD469C}" presName="hierRoot2" presStyleCnt="0">
        <dgm:presLayoutVars>
          <dgm:hierBranch val="init"/>
        </dgm:presLayoutVars>
      </dgm:prSet>
      <dgm:spPr/>
    </dgm:pt>
    <dgm:pt modelId="{F9280238-BB4D-4D34-ADE0-88AB60AA9FAA}" type="pres">
      <dgm:prSet presAssocID="{03DCB4B7-4694-4110-935F-199F9CCD469C}" presName="rootComposite" presStyleCnt="0"/>
      <dgm:spPr/>
    </dgm:pt>
    <dgm:pt modelId="{27599A83-3F54-41D5-A654-6D48FA12BA4C}" type="pres">
      <dgm:prSet presAssocID="{03DCB4B7-4694-4110-935F-199F9CCD469C}" presName="rootText" presStyleLbl="node4" presStyleIdx="3" presStyleCnt="9" custLinFactNeighborX="81662">
        <dgm:presLayoutVars>
          <dgm:chPref val="3"/>
        </dgm:presLayoutVars>
      </dgm:prSet>
      <dgm:spPr/>
    </dgm:pt>
    <dgm:pt modelId="{E51639AC-95E8-4D2A-9132-88AFFF9B8B70}" type="pres">
      <dgm:prSet presAssocID="{03DCB4B7-4694-4110-935F-199F9CCD469C}" presName="rootConnector" presStyleLbl="node4" presStyleIdx="3" presStyleCnt="9"/>
      <dgm:spPr/>
    </dgm:pt>
    <dgm:pt modelId="{7D360F2F-310E-434D-B780-DFC02E9B9E3B}" type="pres">
      <dgm:prSet presAssocID="{03DCB4B7-4694-4110-935F-199F9CCD469C}" presName="hierChild4" presStyleCnt="0"/>
      <dgm:spPr/>
    </dgm:pt>
    <dgm:pt modelId="{B0421458-3CC0-4EBA-A96A-17828CC2D9DA}" type="pres">
      <dgm:prSet presAssocID="{03DCB4B7-4694-4110-935F-199F9CCD469C}" presName="hierChild5" presStyleCnt="0"/>
      <dgm:spPr/>
    </dgm:pt>
    <dgm:pt modelId="{0588383C-E045-44BB-8CEE-0EE44AA8594D}" type="pres">
      <dgm:prSet presAssocID="{644BA8D4-4E35-4E65-B323-3CAD43BBE6B4}" presName="Name37" presStyleLbl="parChTrans1D4" presStyleIdx="4" presStyleCnt="9"/>
      <dgm:spPr/>
    </dgm:pt>
    <dgm:pt modelId="{DA499ED3-7A92-4D79-B09D-AB92964D934A}" type="pres">
      <dgm:prSet presAssocID="{BF0D8D2D-6380-4520-8037-FD9574FE0567}" presName="hierRoot2" presStyleCnt="0">
        <dgm:presLayoutVars>
          <dgm:hierBranch val="init"/>
        </dgm:presLayoutVars>
      </dgm:prSet>
      <dgm:spPr/>
    </dgm:pt>
    <dgm:pt modelId="{9D6D9F43-42FF-419F-AFC9-D5BFBBFBC954}" type="pres">
      <dgm:prSet presAssocID="{BF0D8D2D-6380-4520-8037-FD9574FE0567}" presName="rootComposite" presStyleCnt="0"/>
      <dgm:spPr/>
    </dgm:pt>
    <dgm:pt modelId="{F575BF42-0DF1-4F7C-ABB7-AB0F5ED86D61}" type="pres">
      <dgm:prSet presAssocID="{BF0D8D2D-6380-4520-8037-FD9574FE0567}" presName="rootText" presStyleLbl="node4" presStyleIdx="4" presStyleCnt="9" custLinFactNeighborX="81662" custLinFactNeighborY="793">
        <dgm:presLayoutVars>
          <dgm:chPref val="3"/>
        </dgm:presLayoutVars>
      </dgm:prSet>
      <dgm:spPr/>
    </dgm:pt>
    <dgm:pt modelId="{CB1FA93E-0FE2-4981-823D-26E14FA46F16}" type="pres">
      <dgm:prSet presAssocID="{BF0D8D2D-6380-4520-8037-FD9574FE0567}" presName="rootConnector" presStyleLbl="node4" presStyleIdx="4" presStyleCnt="9"/>
      <dgm:spPr/>
    </dgm:pt>
    <dgm:pt modelId="{04067557-B556-4DE5-B7E8-08FC35FD0E7A}" type="pres">
      <dgm:prSet presAssocID="{BF0D8D2D-6380-4520-8037-FD9574FE0567}" presName="hierChild4" presStyleCnt="0"/>
      <dgm:spPr/>
    </dgm:pt>
    <dgm:pt modelId="{573BC978-723C-430D-8ACB-AE6560B4C248}" type="pres">
      <dgm:prSet presAssocID="{BF0D8D2D-6380-4520-8037-FD9574FE0567}" presName="hierChild5" presStyleCnt="0"/>
      <dgm:spPr/>
    </dgm:pt>
    <dgm:pt modelId="{B06F9DCA-0640-47B0-8301-A05D16A01181}" type="pres">
      <dgm:prSet presAssocID="{3F82D7BC-7A2B-4DF5-920A-CB8B88769DF2}" presName="hierChild5" presStyleCnt="0"/>
      <dgm:spPr/>
    </dgm:pt>
    <dgm:pt modelId="{1C4005FA-45AE-45A5-9775-533526315D8F}" type="pres">
      <dgm:prSet presAssocID="{71610D9E-8264-467F-BF80-4A7CF1EB486B}" presName="Name37" presStyleLbl="parChTrans1D3" presStyleIdx="7" presStyleCnt="8"/>
      <dgm:spPr/>
    </dgm:pt>
    <dgm:pt modelId="{B49BEF46-BC9B-4978-B4A6-622C1A17B976}" type="pres">
      <dgm:prSet presAssocID="{7BEEE061-2B1B-47DD-B1D7-D0DDCFBC2B90}" presName="hierRoot2" presStyleCnt="0">
        <dgm:presLayoutVars>
          <dgm:hierBranch val="init"/>
        </dgm:presLayoutVars>
      </dgm:prSet>
      <dgm:spPr/>
    </dgm:pt>
    <dgm:pt modelId="{3944775F-D67A-4F52-9B2F-A4D48E25D2A7}" type="pres">
      <dgm:prSet presAssocID="{7BEEE061-2B1B-47DD-B1D7-D0DDCFBC2B90}" presName="rootComposite" presStyleCnt="0"/>
      <dgm:spPr/>
    </dgm:pt>
    <dgm:pt modelId="{797D5DF9-1922-4933-9F97-2B31E1FCE5A5}" type="pres">
      <dgm:prSet presAssocID="{7BEEE061-2B1B-47DD-B1D7-D0DDCFBC2B90}" presName="rootText" presStyleLbl="node3" presStyleIdx="7" presStyleCnt="8" custScaleX="134313" custLinFactX="27957" custLinFactNeighborX="100000">
        <dgm:presLayoutVars>
          <dgm:chPref val="3"/>
        </dgm:presLayoutVars>
      </dgm:prSet>
      <dgm:spPr/>
    </dgm:pt>
    <dgm:pt modelId="{B149D587-10FF-4829-8426-211C8E47285F}" type="pres">
      <dgm:prSet presAssocID="{7BEEE061-2B1B-47DD-B1D7-D0DDCFBC2B90}" presName="rootConnector" presStyleLbl="node3" presStyleIdx="7" presStyleCnt="8"/>
      <dgm:spPr/>
    </dgm:pt>
    <dgm:pt modelId="{D8099C5E-7494-4550-813F-354F60DCD571}" type="pres">
      <dgm:prSet presAssocID="{7BEEE061-2B1B-47DD-B1D7-D0DDCFBC2B90}" presName="hierChild4" presStyleCnt="0"/>
      <dgm:spPr/>
    </dgm:pt>
    <dgm:pt modelId="{3E002B90-35B4-4A53-831B-DAC51F63ABF6}" type="pres">
      <dgm:prSet presAssocID="{18C28DB0-AA20-4D13-B42A-D03D8A4E8412}" presName="Name37" presStyleLbl="parChTrans1D4" presStyleIdx="5" presStyleCnt="9"/>
      <dgm:spPr/>
    </dgm:pt>
    <dgm:pt modelId="{E62E4FBA-099F-4B0F-B6F8-D650D7BEAAAB}" type="pres">
      <dgm:prSet presAssocID="{D2BE21E5-4168-447F-8F0C-34B2A5974A69}" presName="hierRoot2" presStyleCnt="0">
        <dgm:presLayoutVars>
          <dgm:hierBranch val="init"/>
        </dgm:presLayoutVars>
      </dgm:prSet>
      <dgm:spPr/>
    </dgm:pt>
    <dgm:pt modelId="{65F32AA5-ABA1-49F4-87D2-0C8B81DAB6BC}" type="pres">
      <dgm:prSet presAssocID="{D2BE21E5-4168-447F-8F0C-34B2A5974A69}" presName="rootComposite" presStyleCnt="0"/>
      <dgm:spPr/>
    </dgm:pt>
    <dgm:pt modelId="{31F778D2-1898-4587-8972-77AC36F705C7}" type="pres">
      <dgm:prSet presAssocID="{D2BE21E5-4168-447F-8F0C-34B2A5974A69}" presName="rootText" presStyleLbl="node4" presStyleIdx="5" presStyleCnt="9" custLinFactX="25607" custLinFactNeighborX="100000">
        <dgm:presLayoutVars>
          <dgm:chPref val="3"/>
        </dgm:presLayoutVars>
      </dgm:prSet>
      <dgm:spPr/>
    </dgm:pt>
    <dgm:pt modelId="{598C68CB-A1E4-4BFF-A6EF-0C9EB014076B}" type="pres">
      <dgm:prSet presAssocID="{D2BE21E5-4168-447F-8F0C-34B2A5974A69}" presName="rootConnector" presStyleLbl="node4" presStyleIdx="5" presStyleCnt="9"/>
      <dgm:spPr/>
    </dgm:pt>
    <dgm:pt modelId="{20708FD5-918A-45BD-90DB-3BF4558EF57D}" type="pres">
      <dgm:prSet presAssocID="{D2BE21E5-4168-447F-8F0C-34B2A5974A69}" presName="hierChild4" presStyleCnt="0"/>
      <dgm:spPr/>
    </dgm:pt>
    <dgm:pt modelId="{D37C72E9-BC57-4343-8923-9E03783CD9EF}" type="pres">
      <dgm:prSet presAssocID="{D2BE21E5-4168-447F-8F0C-34B2A5974A69}" presName="hierChild5" presStyleCnt="0"/>
      <dgm:spPr/>
    </dgm:pt>
    <dgm:pt modelId="{256CA223-D335-4060-8DFB-F67CD7002291}" type="pres">
      <dgm:prSet presAssocID="{A438C58B-E5A9-4DA1-850B-0BDCE785280A}" presName="Name37" presStyleLbl="parChTrans1D4" presStyleIdx="6" presStyleCnt="9"/>
      <dgm:spPr/>
    </dgm:pt>
    <dgm:pt modelId="{0481AC6A-8D2A-40F3-940E-F943E2CAFA76}" type="pres">
      <dgm:prSet presAssocID="{55C504E6-CD6E-4168-A895-DE1D08381DCE}" presName="hierRoot2" presStyleCnt="0">
        <dgm:presLayoutVars>
          <dgm:hierBranch val="init"/>
        </dgm:presLayoutVars>
      </dgm:prSet>
      <dgm:spPr/>
    </dgm:pt>
    <dgm:pt modelId="{3C831816-1F27-4F72-BBB8-11080029304A}" type="pres">
      <dgm:prSet presAssocID="{55C504E6-CD6E-4168-A895-DE1D08381DCE}" presName="rootComposite" presStyleCnt="0"/>
      <dgm:spPr/>
    </dgm:pt>
    <dgm:pt modelId="{EDEE4545-0928-44E7-9FC7-D8EBD18F529C}" type="pres">
      <dgm:prSet presAssocID="{55C504E6-CD6E-4168-A895-DE1D08381DCE}" presName="rootText" presStyleLbl="node4" presStyleIdx="6" presStyleCnt="9" custLinFactX="25607" custLinFactNeighborX="100000">
        <dgm:presLayoutVars>
          <dgm:chPref val="3"/>
        </dgm:presLayoutVars>
      </dgm:prSet>
      <dgm:spPr/>
    </dgm:pt>
    <dgm:pt modelId="{677B8693-7540-4D82-BE98-2022FBFEDB7A}" type="pres">
      <dgm:prSet presAssocID="{55C504E6-CD6E-4168-A895-DE1D08381DCE}" presName="rootConnector" presStyleLbl="node4" presStyleIdx="6" presStyleCnt="9"/>
      <dgm:spPr/>
    </dgm:pt>
    <dgm:pt modelId="{A7DAD153-96C0-46CA-B646-6B426FD2120D}" type="pres">
      <dgm:prSet presAssocID="{55C504E6-CD6E-4168-A895-DE1D08381DCE}" presName="hierChild4" presStyleCnt="0"/>
      <dgm:spPr/>
    </dgm:pt>
    <dgm:pt modelId="{8F4D9DF7-E109-4167-9506-884094947889}" type="pres">
      <dgm:prSet presAssocID="{55C504E6-CD6E-4168-A895-DE1D08381DCE}" presName="hierChild5" presStyleCnt="0"/>
      <dgm:spPr/>
    </dgm:pt>
    <dgm:pt modelId="{5A1D3A4B-8AF3-4B52-902E-77945AF5BDCC}" type="pres">
      <dgm:prSet presAssocID="{EB42706B-C546-44DF-AFA6-E6F468D5FB79}" presName="Name37" presStyleLbl="parChTrans1D4" presStyleIdx="7" presStyleCnt="9"/>
      <dgm:spPr/>
    </dgm:pt>
    <dgm:pt modelId="{EE1FB0FB-5328-4284-A82C-53589C397116}" type="pres">
      <dgm:prSet presAssocID="{DAAD4F5B-57E4-4003-8B69-219C6E8273D9}" presName="hierRoot2" presStyleCnt="0">
        <dgm:presLayoutVars>
          <dgm:hierBranch val="init"/>
        </dgm:presLayoutVars>
      </dgm:prSet>
      <dgm:spPr/>
    </dgm:pt>
    <dgm:pt modelId="{30F2949F-9764-4D3B-8B62-4E3597F99A12}" type="pres">
      <dgm:prSet presAssocID="{DAAD4F5B-57E4-4003-8B69-219C6E8273D9}" presName="rootComposite" presStyleCnt="0"/>
      <dgm:spPr/>
    </dgm:pt>
    <dgm:pt modelId="{E3B3F39F-0C50-446E-B389-252984856C4B}" type="pres">
      <dgm:prSet presAssocID="{DAAD4F5B-57E4-4003-8B69-219C6E8273D9}" presName="rootText" presStyleLbl="node4" presStyleIdx="7" presStyleCnt="9" custLinFactX="25607" custLinFactNeighborX="100000">
        <dgm:presLayoutVars>
          <dgm:chPref val="3"/>
        </dgm:presLayoutVars>
      </dgm:prSet>
      <dgm:spPr/>
    </dgm:pt>
    <dgm:pt modelId="{8951F095-AB4C-45AA-A282-E190D3766E2F}" type="pres">
      <dgm:prSet presAssocID="{DAAD4F5B-57E4-4003-8B69-219C6E8273D9}" presName="rootConnector" presStyleLbl="node4" presStyleIdx="7" presStyleCnt="9"/>
      <dgm:spPr/>
    </dgm:pt>
    <dgm:pt modelId="{283077A8-5BDA-4614-933D-6BEE21F42A33}" type="pres">
      <dgm:prSet presAssocID="{DAAD4F5B-57E4-4003-8B69-219C6E8273D9}" presName="hierChild4" presStyleCnt="0"/>
      <dgm:spPr/>
    </dgm:pt>
    <dgm:pt modelId="{06C2F17E-19E9-4E14-949B-8A6CD9D1C486}" type="pres">
      <dgm:prSet presAssocID="{DAAD4F5B-57E4-4003-8B69-219C6E8273D9}" presName="hierChild5" presStyleCnt="0"/>
      <dgm:spPr/>
    </dgm:pt>
    <dgm:pt modelId="{38092B48-21AB-4626-BEF9-ADBFF678F3D7}" type="pres">
      <dgm:prSet presAssocID="{DC50D5D3-DC77-4DA0-BD52-0128FC44BC1D}" presName="Name37" presStyleLbl="parChTrans1D4" presStyleIdx="8" presStyleCnt="9"/>
      <dgm:spPr/>
    </dgm:pt>
    <dgm:pt modelId="{D5B7C16F-AB58-4A9B-B3A3-47D5A0B10073}" type="pres">
      <dgm:prSet presAssocID="{D26E165A-D649-48AB-AE4B-6D4599167EDD}" presName="hierRoot2" presStyleCnt="0">
        <dgm:presLayoutVars>
          <dgm:hierBranch val="init"/>
        </dgm:presLayoutVars>
      </dgm:prSet>
      <dgm:spPr/>
    </dgm:pt>
    <dgm:pt modelId="{9E6F4F8F-0BCB-4382-AD3E-414196EEE0E9}" type="pres">
      <dgm:prSet presAssocID="{D26E165A-D649-48AB-AE4B-6D4599167EDD}" presName="rootComposite" presStyleCnt="0"/>
      <dgm:spPr/>
    </dgm:pt>
    <dgm:pt modelId="{41D37059-E39D-471C-976C-03CEF551CD32}" type="pres">
      <dgm:prSet presAssocID="{D26E165A-D649-48AB-AE4B-6D4599167EDD}" presName="rootText" presStyleLbl="node4" presStyleIdx="8" presStyleCnt="9" custLinFactX="25607" custLinFactNeighborX="100000">
        <dgm:presLayoutVars>
          <dgm:chPref val="3"/>
        </dgm:presLayoutVars>
      </dgm:prSet>
      <dgm:spPr/>
    </dgm:pt>
    <dgm:pt modelId="{8D345F3A-384F-4533-B29E-4697F3015058}" type="pres">
      <dgm:prSet presAssocID="{D26E165A-D649-48AB-AE4B-6D4599167EDD}" presName="rootConnector" presStyleLbl="node4" presStyleIdx="8" presStyleCnt="9"/>
      <dgm:spPr/>
    </dgm:pt>
    <dgm:pt modelId="{3F87F432-4316-4768-991D-CEE29A55590D}" type="pres">
      <dgm:prSet presAssocID="{D26E165A-D649-48AB-AE4B-6D4599167EDD}" presName="hierChild4" presStyleCnt="0"/>
      <dgm:spPr/>
    </dgm:pt>
    <dgm:pt modelId="{6D9630AD-15EA-454F-A33D-EDCD22EC0B4B}" type="pres">
      <dgm:prSet presAssocID="{D26E165A-D649-48AB-AE4B-6D4599167EDD}" presName="hierChild5" presStyleCnt="0"/>
      <dgm:spPr/>
    </dgm:pt>
    <dgm:pt modelId="{17F1FC32-B52B-48D1-BB9C-197EB86EFBBF}" type="pres">
      <dgm:prSet presAssocID="{7BEEE061-2B1B-47DD-B1D7-D0DDCFBC2B90}" presName="hierChild5" presStyleCnt="0"/>
      <dgm:spPr/>
    </dgm:pt>
    <dgm:pt modelId="{EA9FFD92-7F54-461D-A4CA-0BDF29A66862}" type="pres">
      <dgm:prSet presAssocID="{9C1A3534-357B-4F14-A43A-7D356C64D85C}" presName="hierChild5" presStyleCnt="0"/>
      <dgm:spPr/>
    </dgm:pt>
    <dgm:pt modelId="{B6E97251-2067-42F6-BEBE-570A5CB7BBFE}" type="pres">
      <dgm:prSet presAssocID="{D26138A7-16D7-4B7B-9BAF-5EE323E9CC11}" presName="hierChild3" presStyleCnt="0"/>
      <dgm:spPr/>
    </dgm:pt>
    <dgm:pt modelId="{C3713F87-9C45-47A0-B05B-5A079F4AE96A}" type="pres">
      <dgm:prSet presAssocID="{0FF38DED-D2F4-4EC0-B30A-AED9961D70F6}" presName="hierRoot1" presStyleCnt="0">
        <dgm:presLayoutVars>
          <dgm:hierBranch val="init"/>
        </dgm:presLayoutVars>
      </dgm:prSet>
      <dgm:spPr/>
    </dgm:pt>
    <dgm:pt modelId="{6000E5C0-6A52-4D62-B279-4037B9434904}" type="pres">
      <dgm:prSet presAssocID="{0FF38DED-D2F4-4EC0-B30A-AED9961D70F6}" presName="rootComposite1" presStyleCnt="0"/>
      <dgm:spPr/>
    </dgm:pt>
    <dgm:pt modelId="{30E9DAD9-9C52-4698-A25F-3A4D379F601A}" type="pres">
      <dgm:prSet presAssocID="{0FF38DED-D2F4-4EC0-B30A-AED9961D70F6}" presName="rootText1" presStyleLbl="node0" presStyleIdx="1" presStyleCnt="2" custScaleX="134313" custLinFactX="-33688" custLinFactY="119872" custLinFactNeighborX="-100000" custLinFactNeighborY="200000">
        <dgm:presLayoutVars>
          <dgm:chPref val="3"/>
        </dgm:presLayoutVars>
      </dgm:prSet>
      <dgm:spPr/>
    </dgm:pt>
    <dgm:pt modelId="{462A4820-0A9F-41A5-AE94-3C3294ECE50F}" type="pres">
      <dgm:prSet presAssocID="{0FF38DED-D2F4-4EC0-B30A-AED9961D70F6}" presName="rootConnector1" presStyleLbl="node1" presStyleIdx="0" presStyleCnt="0"/>
      <dgm:spPr/>
    </dgm:pt>
    <dgm:pt modelId="{317A2137-C234-4510-8353-C49CF7F90E30}" type="pres">
      <dgm:prSet presAssocID="{0FF38DED-D2F4-4EC0-B30A-AED9961D70F6}" presName="hierChild2" presStyleCnt="0"/>
      <dgm:spPr/>
    </dgm:pt>
    <dgm:pt modelId="{5BE17055-F875-4D6E-92A9-32FBA8DA2E88}" type="pres">
      <dgm:prSet presAssocID="{0FF38DED-D2F4-4EC0-B30A-AED9961D70F6}" presName="hierChild3" presStyleCnt="0"/>
      <dgm:spPr/>
    </dgm:pt>
  </dgm:ptLst>
  <dgm:cxnLst>
    <dgm:cxn modelId="{13530806-D60D-45F0-8D92-E348990DD3AB}" type="presOf" srcId="{A438C58B-E5A9-4DA1-850B-0BDCE785280A}" destId="{256CA223-D335-4060-8DFB-F67CD7002291}" srcOrd="0" destOrd="0" presId="urn:microsoft.com/office/officeart/2005/8/layout/orgChart1"/>
    <dgm:cxn modelId="{454DE707-4E9D-45AF-8B22-A458722343A0}" srcId="{F91AC9F2-F01C-47F3-8D96-59B3AE11357F}" destId="{F4892CC0-0A1D-4976-A221-BDCA5872079D}" srcOrd="4" destOrd="0" parTransId="{CEB90CFD-C166-401F-8357-B67BD5082223}" sibTransId="{2D224256-9D47-4128-8736-131BFD2EBFF6}"/>
    <dgm:cxn modelId="{E0E74D09-7CE6-41FC-B3E9-6DC446491BE4}" srcId="{3F82D7BC-7A2B-4DF5-920A-CB8B88769DF2}" destId="{BF0D8D2D-6380-4520-8037-FD9574FE0567}" srcOrd="4" destOrd="0" parTransId="{644BA8D4-4E35-4E65-B323-3CAD43BBE6B4}" sibTransId="{93B80716-BF50-4837-A9DE-CE165153BE5F}"/>
    <dgm:cxn modelId="{C9075D0A-736E-42F3-B5E3-3379DE9901A1}" srcId="{3F82D7BC-7A2B-4DF5-920A-CB8B88769DF2}" destId="{03DCB4B7-4694-4110-935F-199F9CCD469C}" srcOrd="3" destOrd="0" parTransId="{888E0755-2447-4281-93E2-403F4F0760B0}" sibTransId="{8AD82E8C-5B44-4992-99BC-00F27461E444}"/>
    <dgm:cxn modelId="{DC1BB30C-DAEF-4EAE-A13B-1EF261AC44B7}" type="presOf" srcId="{DC50D5D3-DC77-4DA0-BD52-0128FC44BC1D}" destId="{38092B48-21AB-4626-BEF9-ADBFF678F3D7}" srcOrd="0" destOrd="0" presId="urn:microsoft.com/office/officeart/2005/8/layout/orgChart1"/>
    <dgm:cxn modelId="{FCC69813-AC4B-4F1F-8A3C-5A621C9526EF}" type="presOf" srcId="{C0B4E686-E5FB-4A6E-96E1-B18B249B5763}" destId="{AD70E851-98C2-4B6D-8AB2-0D0DED088A6E}" srcOrd="0" destOrd="0" presId="urn:microsoft.com/office/officeart/2005/8/layout/orgChart1"/>
    <dgm:cxn modelId="{47664314-DF65-4905-B1F8-CCBE5C45E0F5}" type="presOf" srcId="{03DCB4B7-4694-4110-935F-199F9CCD469C}" destId="{E51639AC-95E8-4D2A-9132-88AFFF9B8B70}" srcOrd="1" destOrd="0" presId="urn:microsoft.com/office/officeart/2005/8/layout/orgChart1"/>
    <dgm:cxn modelId="{BF349515-21FA-4DBB-972C-33F1B123D6B9}" srcId="{F91AC9F2-F01C-47F3-8D96-59B3AE11357F}" destId="{DCAFEFB1-1533-4D0E-A232-6385C292C4DD}" srcOrd="3" destOrd="0" parTransId="{6F61D89B-7587-49EB-AE77-851E4EBEB218}" sibTransId="{E1BBAEE8-8CDE-4EA0-923D-1CC745995787}"/>
    <dgm:cxn modelId="{59E8E617-6841-4AD9-80CB-5C3C252AE363}" type="presOf" srcId="{EB42706B-C546-44DF-AFA6-E6F468D5FB79}" destId="{5A1D3A4B-8AF3-4B52-902E-77945AF5BDCC}" srcOrd="0" destOrd="0" presId="urn:microsoft.com/office/officeart/2005/8/layout/orgChart1"/>
    <dgm:cxn modelId="{A1F8FF1C-0FC3-473C-9008-E77333718C1E}" srcId="{B17BA8A0-E543-441C-A185-38370F6F3BF0}" destId="{D26138A7-16D7-4B7B-9BAF-5EE323E9CC11}" srcOrd="0" destOrd="0" parTransId="{48042700-277F-4D5D-AFE9-F3C3C9547CBD}" sibTransId="{C56C406A-A17A-4601-889D-38CC4F017EEB}"/>
    <dgm:cxn modelId="{840F111E-F1FC-469B-ABC1-A1BDD62A620E}" type="presOf" srcId="{7BEEE061-2B1B-47DD-B1D7-D0DDCFBC2B90}" destId="{B149D587-10FF-4829-8426-211C8E47285F}" srcOrd="1" destOrd="0" presId="urn:microsoft.com/office/officeart/2005/8/layout/orgChart1"/>
    <dgm:cxn modelId="{19961E21-69D9-4EEE-AFD8-6282A9CEA6AA}" type="presOf" srcId="{644BA8D4-4E35-4E65-B323-3CAD43BBE6B4}" destId="{0588383C-E045-44BB-8CEE-0EE44AA8594D}" srcOrd="0" destOrd="0" presId="urn:microsoft.com/office/officeart/2005/8/layout/orgChart1"/>
    <dgm:cxn modelId="{25D77A21-8B83-40C9-953B-93B2279F27FA}" srcId="{B17BA8A0-E543-441C-A185-38370F6F3BF0}" destId="{0FF38DED-D2F4-4EC0-B30A-AED9961D70F6}" srcOrd="1" destOrd="0" parTransId="{9C1F1208-599F-4C27-BA57-B2F0BC5356EB}" sibTransId="{CE201309-2D4E-4023-A057-A03E6B2339C1}"/>
    <dgm:cxn modelId="{35E60823-3D17-4960-BB31-03D0563680BC}" type="presOf" srcId="{D26138A7-16D7-4B7B-9BAF-5EE323E9CC11}" destId="{6E7369D6-7B95-4CB2-B74E-5DEB33BC7349}" srcOrd="1" destOrd="0" presId="urn:microsoft.com/office/officeart/2005/8/layout/orgChart1"/>
    <dgm:cxn modelId="{3E6A5723-B649-41C0-90D1-F10761ADE69F}" type="presOf" srcId="{3C545A77-046C-472C-8787-7D007A2F85C5}" destId="{508F55F3-2438-4580-9DC3-C86FD0CC6EB9}" srcOrd="1" destOrd="0" presId="urn:microsoft.com/office/officeart/2005/8/layout/orgChart1"/>
    <dgm:cxn modelId="{E1238C24-28A0-485C-9983-D158267C689A}" srcId="{3F82D7BC-7A2B-4DF5-920A-CB8B88769DF2}" destId="{5AD693A0-2B4E-4534-8C2B-296B55DED189}" srcOrd="2" destOrd="0" parTransId="{9A6BE2C2-4A31-4D5E-B8DF-C06BE5A23D0B}" sibTransId="{68ADDADF-342C-4FCD-9544-CDD6E84A8953}"/>
    <dgm:cxn modelId="{CEBCEF26-8E71-4CC9-83DA-DB3E68CAC60A}" type="presOf" srcId="{F4892CC0-0A1D-4976-A221-BDCA5872079D}" destId="{747571D2-220E-4C90-9433-0BD8396000CF}" srcOrd="1" destOrd="0" presId="urn:microsoft.com/office/officeart/2005/8/layout/orgChart1"/>
    <dgm:cxn modelId="{0B1A4C2C-BC78-482D-A610-30BE18FC2A29}" srcId="{7BEEE061-2B1B-47DD-B1D7-D0DDCFBC2B90}" destId="{D26E165A-D649-48AB-AE4B-6D4599167EDD}" srcOrd="3" destOrd="0" parTransId="{DC50D5D3-DC77-4DA0-BD52-0128FC44BC1D}" sibTransId="{D20DC8DB-8A1B-47E2-9AC0-C9DDB80A2136}"/>
    <dgm:cxn modelId="{EE1D8B2E-EAC8-4C84-8014-CFE80098DC3D}" type="presOf" srcId="{AE1DC04C-EB8F-48FB-AA5F-6B566F446153}" destId="{81705915-64C6-405C-9217-FF71D9AC7958}" srcOrd="0" destOrd="0" presId="urn:microsoft.com/office/officeart/2005/8/layout/orgChart1"/>
    <dgm:cxn modelId="{1E4ECE2F-CA09-481E-A76F-0E11CFDFADA8}" type="presOf" srcId="{D2BE21E5-4168-447F-8F0C-34B2A5974A69}" destId="{598C68CB-A1E4-4BFF-A6EF-0C9EB014076B}" srcOrd="1" destOrd="0" presId="urn:microsoft.com/office/officeart/2005/8/layout/orgChart1"/>
    <dgm:cxn modelId="{F6B7A535-5E75-4D36-BF6D-796027417BB7}" type="presOf" srcId="{9A6BE2C2-4A31-4D5E-B8DF-C06BE5A23D0B}" destId="{974A387A-D7D2-4351-A8A5-277C68A8CC5D}" srcOrd="0" destOrd="0" presId="urn:microsoft.com/office/officeart/2005/8/layout/orgChart1"/>
    <dgm:cxn modelId="{B5363837-E792-4788-B1EB-2FA956243B1B}" type="presOf" srcId="{0FF38DED-D2F4-4EC0-B30A-AED9961D70F6}" destId="{30E9DAD9-9C52-4698-A25F-3A4D379F601A}" srcOrd="0" destOrd="0" presId="urn:microsoft.com/office/officeart/2005/8/layout/orgChart1"/>
    <dgm:cxn modelId="{5C063A60-1735-47AE-8897-27F5534A02E2}" type="presOf" srcId="{3F82D7BC-7A2B-4DF5-920A-CB8B88769DF2}" destId="{25DD9C4A-BB82-41FC-96EE-98E71FFDE542}" srcOrd="1" destOrd="0" presId="urn:microsoft.com/office/officeart/2005/8/layout/orgChart1"/>
    <dgm:cxn modelId="{24AC1843-C8F0-4BCF-9BB3-25496C12FDE9}" type="presOf" srcId="{3C545A77-046C-472C-8787-7D007A2F85C5}" destId="{17DC1A91-5B99-49AA-83CC-744FDEE525B6}" srcOrd="0" destOrd="0" presId="urn:microsoft.com/office/officeart/2005/8/layout/orgChart1"/>
    <dgm:cxn modelId="{BD222A64-549F-4760-A474-611D6771379B}" type="presOf" srcId="{E9C39062-06D2-4098-9204-E63D1E88577F}" destId="{1E28D93D-4122-49C7-9C1A-CC6D4D30E236}" srcOrd="0" destOrd="0" presId="urn:microsoft.com/office/officeart/2005/8/layout/orgChart1"/>
    <dgm:cxn modelId="{7BFA4E66-049E-4B33-BCD7-920962124E6C}" type="presOf" srcId="{C0B4E686-E5FB-4A6E-96E1-B18B249B5763}" destId="{60425CA0-99C1-4FAF-9894-546137B1628B}" srcOrd="1" destOrd="0" presId="urn:microsoft.com/office/officeart/2005/8/layout/orgChart1"/>
    <dgm:cxn modelId="{F5B27A46-D85F-4CE7-B050-596B618764CA}" type="presOf" srcId="{900D0263-13F4-4943-8505-1D32D5FACE12}" destId="{1C290044-CF64-4097-A4FA-8EA97ABCFDB3}" srcOrd="0" destOrd="0" presId="urn:microsoft.com/office/officeart/2005/8/layout/orgChart1"/>
    <dgm:cxn modelId="{9C011B67-724B-4237-83AD-58E861074B1E}" type="presOf" srcId="{E9C39062-06D2-4098-9204-E63D1E88577F}" destId="{1C12DDD6-B3CE-4DFC-9BCC-17BB8916AF5D}" srcOrd="1" destOrd="0" presId="urn:microsoft.com/office/officeart/2005/8/layout/orgChart1"/>
    <dgm:cxn modelId="{28C42B67-123F-4911-A3C9-0862A3F116BB}" type="presOf" srcId="{D26138A7-16D7-4B7B-9BAF-5EE323E9CC11}" destId="{582C9A3E-4801-4BA4-B870-50CB53DE5166}" srcOrd="0" destOrd="0" presId="urn:microsoft.com/office/officeart/2005/8/layout/orgChart1"/>
    <dgm:cxn modelId="{91FD7067-78E0-42DF-963A-EB5136789F1A}" srcId="{7BEEE061-2B1B-47DD-B1D7-D0DDCFBC2B90}" destId="{D2BE21E5-4168-447F-8F0C-34B2A5974A69}" srcOrd="0" destOrd="0" parTransId="{18C28DB0-AA20-4D13-B42A-D03D8A4E8412}" sibTransId="{4CF7682A-8947-4AB8-A729-87C2E3CE1E91}"/>
    <dgm:cxn modelId="{7E5DC168-E02D-4B42-AECD-BBC2BF2DC6B9}" srcId="{9C1A3534-357B-4F14-A43A-7D356C64D85C}" destId="{7BEEE061-2B1B-47DD-B1D7-D0DDCFBC2B90}" srcOrd="1" destOrd="0" parTransId="{71610D9E-8264-467F-BF80-4A7CF1EB486B}" sibTransId="{CAF5C183-8016-40CC-A6AA-9970BD1E967D}"/>
    <dgm:cxn modelId="{2556096A-2A46-4E37-A94A-15D527C6822F}" type="presOf" srcId="{F91AC9F2-F01C-47F3-8D96-59B3AE11357F}" destId="{557D6792-E0FC-42DC-BEF6-326E80CFF5A7}" srcOrd="0" destOrd="0" presId="urn:microsoft.com/office/officeart/2005/8/layout/orgChart1"/>
    <dgm:cxn modelId="{868D586A-63CB-47BC-A0AF-92C945BFAF67}" type="presOf" srcId="{8EDF4C57-E958-469D-9DE0-A5B54F04FAF7}" destId="{345DE934-4735-4B96-9F3C-E077FB9FD4B4}" srcOrd="0" destOrd="0" presId="urn:microsoft.com/office/officeart/2005/8/layout/orgChart1"/>
    <dgm:cxn modelId="{C84AF94B-21D0-49B1-8AA0-E445B4E532AA}" type="presOf" srcId="{68D6D3F7-EA2A-4A7C-9671-BEE881EA4A8B}" destId="{B80D1A89-E54B-457E-9FEA-2DD8E62B3C57}" srcOrd="1" destOrd="0" presId="urn:microsoft.com/office/officeart/2005/8/layout/orgChart1"/>
    <dgm:cxn modelId="{63E2116D-7E67-45C8-88B2-2B79D6022652}" type="presOf" srcId="{6F85DA6C-F356-492A-8581-FC68DD301BE4}" destId="{9E79E2E0-E720-487D-A9C7-6EAD3D415F23}" srcOrd="0" destOrd="0" presId="urn:microsoft.com/office/officeart/2005/8/layout/orgChart1"/>
    <dgm:cxn modelId="{E3A1126F-998E-40B1-B38A-B1008C96B936}" type="presOf" srcId="{0FF38DED-D2F4-4EC0-B30A-AED9961D70F6}" destId="{462A4820-0A9F-41A5-AE94-3C3294ECE50F}" srcOrd="1" destOrd="0" presId="urn:microsoft.com/office/officeart/2005/8/layout/orgChart1"/>
    <dgm:cxn modelId="{A29C0275-3DDE-4DB0-95D2-EBF1D76C7757}" srcId="{7BEEE061-2B1B-47DD-B1D7-D0DDCFBC2B90}" destId="{DAAD4F5B-57E4-4003-8B69-219C6E8273D9}" srcOrd="2" destOrd="0" parTransId="{EB42706B-C546-44DF-AFA6-E6F468D5FB79}" sibTransId="{DB2209B1-14E0-40F1-9314-04CC1503866E}"/>
    <dgm:cxn modelId="{60D75B55-ED47-4110-A71B-3F7D12546A73}" type="presOf" srcId="{3F82D7BC-7A2B-4DF5-920A-CB8B88769DF2}" destId="{618E127F-662D-4F94-A911-56C73BB011C9}" srcOrd="0" destOrd="0" presId="urn:microsoft.com/office/officeart/2005/8/layout/orgChart1"/>
    <dgm:cxn modelId="{B88D4D76-D57F-42F9-9C76-3CB59B90BDEC}" srcId="{7BEEE061-2B1B-47DD-B1D7-D0DDCFBC2B90}" destId="{55C504E6-CD6E-4168-A895-DE1D08381DCE}" srcOrd="1" destOrd="0" parTransId="{A438C58B-E5A9-4DA1-850B-0BDCE785280A}" sibTransId="{1D3F6453-AB46-4D19-8C87-94092739C412}"/>
    <dgm:cxn modelId="{6B445278-2694-40A3-A199-E74FE8632D08}" type="presOf" srcId="{DCAFEFB1-1533-4D0E-A232-6385C292C4DD}" destId="{47E3D113-5DA2-46F6-A6DD-9B22624D2343}" srcOrd="1" destOrd="0" presId="urn:microsoft.com/office/officeart/2005/8/layout/orgChart1"/>
    <dgm:cxn modelId="{B5568878-2DC7-4457-AC75-E51E5A7B49A5}" type="presOf" srcId="{9C1A3534-357B-4F14-A43A-7D356C64D85C}" destId="{12BF26C7-7E99-4EB7-AFA5-36A383F25F7F}" srcOrd="1" destOrd="0" presId="urn:microsoft.com/office/officeart/2005/8/layout/orgChart1"/>
    <dgm:cxn modelId="{A6844C7A-563A-4B08-B9C7-3AD411089A5D}" type="presOf" srcId="{5AD693A0-2B4E-4534-8C2B-296B55DED189}" destId="{92F617B0-DD95-4F7B-B27B-11490E36D6D9}" srcOrd="1" destOrd="0" presId="urn:microsoft.com/office/officeart/2005/8/layout/orgChart1"/>
    <dgm:cxn modelId="{4098AA7A-1899-4A6C-9974-A0640FDFEDB0}" type="presOf" srcId="{71610D9E-8264-467F-BF80-4A7CF1EB486B}" destId="{1C4005FA-45AE-45A5-9775-533526315D8F}" srcOrd="0" destOrd="0" presId="urn:microsoft.com/office/officeart/2005/8/layout/orgChart1"/>
    <dgm:cxn modelId="{173AAE7A-70D4-4F85-942E-7AA14C7AD258}" srcId="{F91AC9F2-F01C-47F3-8D96-59B3AE11357F}" destId="{68D6D3F7-EA2A-4A7C-9671-BEE881EA4A8B}" srcOrd="2" destOrd="0" parTransId="{C15B22B8-CD4A-4F8E-9043-5DBA57148370}" sibTransId="{C519936C-E183-4026-A4F4-D4122B623440}"/>
    <dgm:cxn modelId="{AB95047E-C67A-4F6F-B1F8-F16F19CA1DB2}" type="presOf" srcId="{9930819D-4564-444C-BEC6-1A1207E3AAE6}" destId="{7074C460-584F-4B09-B356-73F83B298D4A}" srcOrd="0" destOrd="0" presId="urn:microsoft.com/office/officeart/2005/8/layout/orgChart1"/>
    <dgm:cxn modelId="{B8555584-9B9D-4E1E-B78A-E65CAE74D3D3}" srcId="{3F82D7BC-7A2B-4DF5-920A-CB8B88769DF2}" destId="{3C545A77-046C-472C-8787-7D007A2F85C5}" srcOrd="1" destOrd="0" parTransId="{FE550074-3BA6-483B-92DD-278E826060EA}" sibTransId="{CAE9E542-20D3-49C9-A9E0-7B31C4B3BD92}"/>
    <dgm:cxn modelId="{28E25F88-5B4A-4C3C-946B-7004B797677F}" type="presOf" srcId="{D26E165A-D649-48AB-AE4B-6D4599167EDD}" destId="{8D345F3A-384F-4533-B29E-4697F3015058}" srcOrd="1" destOrd="0" presId="urn:microsoft.com/office/officeart/2005/8/layout/orgChart1"/>
    <dgm:cxn modelId="{23994588-10AF-4161-8BE2-622FC95CC322}" type="presOf" srcId="{55C504E6-CD6E-4168-A895-DE1D08381DCE}" destId="{677B8693-7540-4D82-BE98-2022FBFEDB7A}" srcOrd="1" destOrd="0" presId="urn:microsoft.com/office/officeart/2005/8/layout/orgChart1"/>
    <dgm:cxn modelId="{87D0578A-0398-4FB7-82E5-1A3753C2CEA4}" type="presOf" srcId="{7BEEE061-2B1B-47DD-B1D7-D0DDCFBC2B90}" destId="{797D5DF9-1922-4933-9F97-2B31E1FCE5A5}" srcOrd="0" destOrd="0" presId="urn:microsoft.com/office/officeart/2005/8/layout/orgChart1"/>
    <dgm:cxn modelId="{33D59A8A-4744-4B27-A50C-C47DF87057BF}" type="presOf" srcId="{9C1A3534-357B-4F14-A43A-7D356C64D85C}" destId="{6D9F8C3A-47ED-41DA-AB68-141C5724B174}" srcOrd="0" destOrd="0" presId="urn:microsoft.com/office/officeart/2005/8/layout/orgChart1"/>
    <dgm:cxn modelId="{3F68E08B-40ED-4A4B-A0F6-F9C34EFEB4D4}" srcId="{D26138A7-16D7-4B7B-9BAF-5EE323E9CC11}" destId="{9C1A3534-357B-4F14-A43A-7D356C64D85C}" srcOrd="1" destOrd="0" parTransId="{6F85DA6C-F356-492A-8581-FC68DD301BE4}" sibTransId="{3D1EAD89-394B-4584-99F2-B6C7C2227B64}"/>
    <dgm:cxn modelId="{FE75588D-3851-4141-A9EF-2CBAC67096C1}" type="presOf" srcId="{03DCB4B7-4694-4110-935F-199F9CCD469C}" destId="{27599A83-3F54-41D5-A654-6D48FA12BA4C}" srcOrd="0" destOrd="0" presId="urn:microsoft.com/office/officeart/2005/8/layout/orgChart1"/>
    <dgm:cxn modelId="{8A83E68E-5F30-405C-9C4B-C0830E9DC5BF}" type="presOf" srcId="{B17BA8A0-E543-441C-A185-38370F6F3BF0}" destId="{E48C2B06-E06C-4E5B-B36D-99338B6A40E1}" srcOrd="0" destOrd="0" presId="urn:microsoft.com/office/officeart/2005/8/layout/orgChart1"/>
    <dgm:cxn modelId="{FF64B78F-0672-48B8-9824-AC4CF890B0C6}" type="presOf" srcId="{055FEB5C-6D2D-4A76-AB41-45BC1BFC5206}" destId="{460078B8-99B4-42B6-8C23-EEDDC78C65CC}" srcOrd="0" destOrd="0" presId="urn:microsoft.com/office/officeart/2005/8/layout/orgChart1"/>
    <dgm:cxn modelId="{2EC049A1-93B8-42B2-A992-CEF5F13CFFE1}" type="presOf" srcId="{FE550074-3BA6-483B-92DD-278E826060EA}" destId="{A9EB4217-6541-4CAA-B8B3-70ADE046E495}" srcOrd="0" destOrd="0" presId="urn:microsoft.com/office/officeart/2005/8/layout/orgChart1"/>
    <dgm:cxn modelId="{3B249EA2-4609-4C0E-9319-7C9C2A83EE41}" type="presOf" srcId="{55C504E6-CD6E-4168-A895-DE1D08381DCE}" destId="{EDEE4545-0928-44E7-9FC7-D8EBD18F529C}" srcOrd="0" destOrd="0" presId="urn:microsoft.com/office/officeart/2005/8/layout/orgChart1"/>
    <dgm:cxn modelId="{802B06A8-BD67-4C7A-9EA9-4AFB7E46A2AB}" type="presOf" srcId="{F91AC9F2-F01C-47F3-8D96-59B3AE11357F}" destId="{C5C1A6F0-2A1D-4223-8A3E-7C7F05C29854}" srcOrd="1" destOrd="0" presId="urn:microsoft.com/office/officeart/2005/8/layout/orgChart1"/>
    <dgm:cxn modelId="{A5F435AD-977D-43B3-894C-A3721F946CFA}" type="presOf" srcId="{D2BE21E5-4168-447F-8F0C-34B2A5974A69}" destId="{31F778D2-1898-4587-8972-77AC36F705C7}" srcOrd="0" destOrd="0" presId="urn:microsoft.com/office/officeart/2005/8/layout/orgChart1"/>
    <dgm:cxn modelId="{29B4DDB1-0C74-41AF-BA6C-2CA6D20955D4}" type="presOf" srcId="{18C28DB0-AA20-4D13-B42A-D03D8A4E8412}" destId="{3E002B90-35B4-4A53-831B-DAC51F63ABF6}" srcOrd="0" destOrd="0" presId="urn:microsoft.com/office/officeart/2005/8/layout/orgChart1"/>
    <dgm:cxn modelId="{72F060B3-5057-4BB1-8E65-F7727B7CB217}" type="presOf" srcId="{BF0D8D2D-6380-4520-8037-FD9574FE0567}" destId="{F575BF42-0DF1-4F7C-ABB7-AB0F5ED86D61}" srcOrd="0" destOrd="0" presId="urn:microsoft.com/office/officeart/2005/8/layout/orgChart1"/>
    <dgm:cxn modelId="{5C9AF0B4-013E-4087-A5C6-A77E4F8EC637}" srcId="{9C1A3534-357B-4F14-A43A-7D356C64D85C}" destId="{3F82D7BC-7A2B-4DF5-920A-CB8B88769DF2}" srcOrd="0" destOrd="0" parTransId="{FABBE62D-B034-44E2-8729-F891C5A50677}" sibTransId="{A7B1CB94-254F-4200-9428-0B8232CFCDA0}"/>
    <dgm:cxn modelId="{F904B0B9-AFB2-42ED-9647-93B4E92E7EC9}" type="presOf" srcId="{C15B22B8-CD4A-4F8E-9043-5DBA57148370}" destId="{A71073EC-37E2-4F8E-B2DA-B3CDE92D80CB}" srcOrd="0" destOrd="0" presId="urn:microsoft.com/office/officeart/2005/8/layout/orgChart1"/>
    <dgm:cxn modelId="{7AE862BB-FFEA-4C5F-8D20-0CA4A675A235}" type="presOf" srcId="{888E0755-2447-4281-93E2-403F4F0760B0}" destId="{37F93B34-1BAD-4429-A871-B7A75D9A88A3}" srcOrd="0" destOrd="0" presId="urn:microsoft.com/office/officeart/2005/8/layout/orgChart1"/>
    <dgm:cxn modelId="{DC31ECBB-EFCF-4FE3-8DB2-65DA98934390}" type="presOf" srcId="{D26E165A-D649-48AB-AE4B-6D4599167EDD}" destId="{41D37059-E39D-471C-976C-03CEF551CD32}" srcOrd="0" destOrd="0" presId="urn:microsoft.com/office/officeart/2005/8/layout/orgChart1"/>
    <dgm:cxn modelId="{5D3A40BC-01A2-4C61-8A70-53D2D8895D01}" type="presOf" srcId="{6F61D89B-7587-49EB-AE77-851E4EBEB218}" destId="{516A4B3C-5F8E-4C7E-8425-B7E9CE814850}" srcOrd="0" destOrd="0" presId="urn:microsoft.com/office/officeart/2005/8/layout/orgChart1"/>
    <dgm:cxn modelId="{584391BC-F049-40BA-A49C-418B63203200}" srcId="{F91AC9F2-F01C-47F3-8D96-59B3AE11357F}" destId="{055FEB5C-6D2D-4A76-AB41-45BC1BFC5206}" srcOrd="0" destOrd="0" parTransId="{8EDF4C57-E958-469D-9DE0-A5B54F04FAF7}" sibTransId="{4E8FD11D-34D0-4EFE-BCD3-613A3F99A672}"/>
    <dgm:cxn modelId="{F2DCB6C6-1351-4629-B39C-5C5F5436AED1}" type="presOf" srcId="{99C8BEC5-B118-401E-9FCB-CACB7C7E8A7F}" destId="{0A807865-C5D3-4802-959C-969FF7CBE7CF}" srcOrd="0" destOrd="0" presId="urn:microsoft.com/office/officeart/2005/8/layout/orgChart1"/>
    <dgm:cxn modelId="{8A0D78CD-F254-4611-920B-090295119099}" type="presOf" srcId="{BF0D8D2D-6380-4520-8037-FD9574FE0567}" destId="{CB1FA93E-0FE2-4981-823D-26E14FA46F16}" srcOrd="1" destOrd="0" presId="urn:microsoft.com/office/officeart/2005/8/layout/orgChart1"/>
    <dgm:cxn modelId="{8B197ACF-51F1-4B34-9E6A-5097A7311123}" type="presOf" srcId="{CEB90CFD-C166-401F-8357-B67BD5082223}" destId="{92CE79A0-825B-496A-B278-2C02B9A20E55}" srcOrd="0" destOrd="0" presId="urn:microsoft.com/office/officeart/2005/8/layout/orgChart1"/>
    <dgm:cxn modelId="{48B1FDCF-AECE-4480-B0A9-0B3459C9362B}" srcId="{3F82D7BC-7A2B-4DF5-920A-CB8B88769DF2}" destId="{AE1DC04C-EB8F-48FB-AA5F-6B566F446153}" srcOrd="0" destOrd="0" parTransId="{900D0263-13F4-4943-8505-1D32D5FACE12}" sibTransId="{E0760E6D-459B-4909-B317-6BA80FF8EB8D}"/>
    <dgm:cxn modelId="{5EDE58D6-EF97-40E1-BB35-E67226FF5245}" type="presOf" srcId="{DCAFEFB1-1533-4D0E-A232-6385C292C4DD}" destId="{51AB00FF-AC2A-4F95-B81B-BE2864BF28ED}" srcOrd="0" destOrd="0" presId="urn:microsoft.com/office/officeart/2005/8/layout/orgChart1"/>
    <dgm:cxn modelId="{58534DD7-FC52-46D9-AADD-9B2EDEAEBBFF}" srcId="{F91AC9F2-F01C-47F3-8D96-59B3AE11357F}" destId="{E9C39062-06D2-4098-9204-E63D1E88577F}" srcOrd="1" destOrd="0" parTransId="{99C8BEC5-B118-401E-9FCB-CACB7C7E8A7F}" sibTransId="{9EE49290-3857-45BE-8045-A042AE3B69C9}"/>
    <dgm:cxn modelId="{1E6D8FD9-783A-4AFA-8680-EFBBC86DCF61}" type="presOf" srcId="{AE1DC04C-EB8F-48FB-AA5F-6B566F446153}" destId="{0B87C350-7000-4E2C-AFAB-EBD00190A742}" srcOrd="1" destOrd="0" presId="urn:microsoft.com/office/officeart/2005/8/layout/orgChart1"/>
    <dgm:cxn modelId="{69AB01DB-B1A3-424F-85BF-FBCBB739164E}" type="presOf" srcId="{055FEB5C-6D2D-4A76-AB41-45BC1BFC5206}" destId="{988A1D85-C681-4B55-9ECA-779F9DD6637A}" srcOrd="1" destOrd="0" presId="urn:microsoft.com/office/officeart/2005/8/layout/orgChart1"/>
    <dgm:cxn modelId="{EE436DDB-03E4-4C4C-9752-667600C1AA94}" type="presOf" srcId="{68D6D3F7-EA2A-4A7C-9671-BEE881EA4A8B}" destId="{06527925-5222-4FFB-A67F-83AAF115BF55}" srcOrd="0" destOrd="0" presId="urn:microsoft.com/office/officeart/2005/8/layout/orgChart1"/>
    <dgm:cxn modelId="{D20681DB-1058-4DA8-9B88-C357223001D7}" srcId="{D26138A7-16D7-4B7B-9BAF-5EE323E9CC11}" destId="{F91AC9F2-F01C-47F3-8D96-59B3AE11357F}" srcOrd="0" destOrd="0" parTransId="{9930819D-4564-444C-BEC6-1A1207E3AAE6}" sibTransId="{4ACA8A94-D19B-4443-B41D-340CD57B53D9}"/>
    <dgm:cxn modelId="{C7D4E4DB-6DA7-4685-83AF-82FB8B2A4616}" type="presOf" srcId="{FABBE62D-B034-44E2-8729-F891C5A50677}" destId="{3630F39E-65EC-481D-8C02-10295136A146}" srcOrd="0" destOrd="0" presId="urn:microsoft.com/office/officeart/2005/8/layout/orgChart1"/>
    <dgm:cxn modelId="{E62E6FDD-DC28-489E-AAF8-6604A39D2694}" type="presOf" srcId="{5AD693A0-2B4E-4534-8C2B-296B55DED189}" destId="{860EEFFB-66F4-4F9D-8791-6237D41347FA}" srcOrd="0" destOrd="0" presId="urn:microsoft.com/office/officeart/2005/8/layout/orgChart1"/>
    <dgm:cxn modelId="{5680DEDD-5481-4EFA-A355-23554563C094}" type="presOf" srcId="{DAAD4F5B-57E4-4003-8B69-219C6E8273D9}" destId="{E3B3F39F-0C50-446E-B389-252984856C4B}" srcOrd="0" destOrd="0" presId="urn:microsoft.com/office/officeart/2005/8/layout/orgChart1"/>
    <dgm:cxn modelId="{A5AA88F1-CCD8-430C-8FAA-7C86C595F851}" type="presOf" srcId="{DAAD4F5B-57E4-4003-8B69-219C6E8273D9}" destId="{8951F095-AB4C-45AA-A282-E190D3766E2F}" srcOrd="1" destOrd="0" presId="urn:microsoft.com/office/officeart/2005/8/layout/orgChart1"/>
    <dgm:cxn modelId="{55BD5AF4-9D56-4F1B-9734-575E4C5FA600}" type="presOf" srcId="{F4892CC0-0A1D-4976-A221-BDCA5872079D}" destId="{6C311C61-3517-4373-8214-4576DB000491}" srcOrd="0" destOrd="0" presId="urn:microsoft.com/office/officeart/2005/8/layout/orgChart1"/>
    <dgm:cxn modelId="{A7BD5CF8-9E20-4009-8677-6F97181B2F6F}" srcId="{F91AC9F2-F01C-47F3-8D96-59B3AE11357F}" destId="{C0B4E686-E5FB-4A6E-96E1-B18B249B5763}" srcOrd="5" destOrd="0" parTransId="{8E7701C4-8692-4990-B32F-B517B507199E}" sibTransId="{57EB1907-ED21-4E19-A380-D57FDC460905}"/>
    <dgm:cxn modelId="{D81604FB-15BC-4E74-BD66-40D643139327}" type="presOf" srcId="{8E7701C4-8692-4990-B32F-B517B507199E}" destId="{E134CD6C-D108-4A6F-A942-5C98367736DC}" srcOrd="0" destOrd="0" presId="urn:microsoft.com/office/officeart/2005/8/layout/orgChart1"/>
    <dgm:cxn modelId="{B0839EF5-478D-4328-8BCF-4BB9E12A1DE3}" type="presParOf" srcId="{E48C2B06-E06C-4E5B-B36D-99338B6A40E1}" destId="{80D7DB13-08C9-49CB-B690-ED05CFB1A517}" srcOrd="0" destOrd="0" presId="urn:microsoft.com/office/officeart/2005/8/layout/orgChart1"/>
    <dgm:cxn modelId="{36EFBA7D-7394-490F-A062-6AFA2DF82332}" type="presParOf" srcId="{80D7DB13-08C9-49CB-B690-ED05CFB1A517}" destId="{01162D32-0E45-4AE3-9B8A-277724E818DF}" srcOrd="0" destOrd="0" presId="urn:microsoft.com/office/officeart/2005/8/layout/orgChart1"/>
    <dgm:cxn modelId="{0FCEB98A-5945-4500-B66A-7ED29CDA3577}" type="presParOf" srcId="{01162D32-0E45-4AE3-9B8A-277724E818DF}" destId="{582C9A3E-4801-4BA4-B870-50CB53DE5166}" srcOrd="0" destOrd="0" presId="urn:microsoft.com/office/officeart/2005/8/layout/orgChart1"/>
    <dgm:cxn modelId="{81AC86C6-3289-4565-876F-13DEDE055905}" type="presParOf" srcId="{01162D32-0E45-4AE3-9B8A-277724E818DF}" destId="{6E7369D6-7B95-4CB2-B74E-5DEB33BC7349}" srcOrd="1" destOrd="0" presId="urn:microsoft.com/office/officeart/2005/8/layout/orgChart1"/>
    <dgm:cxn modelId="{FF10E802-5B57-43D7-ADEC-413AC35A8D4B}" type="presParOf" srcId="{80D7DB13-08C9-49CB-B690-ED05CFB1A517}" destId="{08BFD80A-FC44-4B4C-8758-BFD2E793F505}" srcOrd="1" destOrd="0" presId="urn:microsoft.com/office/officeart/2005/8/layout/orgChart1"/>
    <dgm:cxn modelId="{A5937F71-113A-434D-83A6-6DF140AEFEF6}" type="presParOf" srcId="{08BFD80A-FC44-4B4C-8758-BFD2E793F505}" destId="{7074C460-584F-4B09-B356-73F83B298D4A}" srcOrd="0" destOrd="0" presId="urn:microsoft.com/office/officeart/2005/8/layout/orgChart1"/>
    <dgm:cxn modelId="{9286F32E-C3B0-47D7-A8D7-84C7B635DCDE}" type="presParOf" srcId="{08BFD80A-FC44-4B4C-8758-BFD2E793F505}" destId="{51C64E5D-5469-4404-8774-5823CFF3BEB8}" srcOrd="1" destOrd="0" presId="urn:microsoft.com/office/officeart/2005/8/layout/orgChart1"/>
    <dgm:cxn modelId="{16C17732-507B-4944-9C3A-67DAE13FDDC8}" type="presParOf" srcId="{51C64E5D-5469-4404-8774-5823CFF3BEB8}" destId="{12C2849A-87B8-49F4-AA7C-485941932D4E}" srcOrd="0" destOrd="0" presId="urn:microsoft.com/office/officeart/2005/8/layout/orgChart1"/>
    <dgm:cxn modelId="{FB413537-C8AB-4B24-8CEA-85EA852B3E13}" type="presParOf" srcId="{12C2849A-87B8-49F4-AA7C-485941932D4E}" destId="{557D6792-E0FC-42DC-BEF6-326E80CFF5A7}" srcOrd="0" destOrd="0" presId="urn:microsoft.com/office/officeart/2005/8/layout/orgChart1"/>
    <dgm:cxn modelId="{25A81882-B541-41A7-9484-EA9AADC0CAC4}" type="presParOf" srcId="{12C2849A-87B8-49F4-AA7C-485941932D4E}" destId="{C5C1A6F0-2A1D-4223-8A3E-7C7F05C29854}" srcOrd="1" destOrd="0" presId="urn:microsoft.com/office/officeart/2005/8/layout/orgChart1"/>
    <dgm:cxn modelId="{9199304E-BBDC-4D9D-AD1F-BE85F48A467C}" type="presParOf" srcId="{51C64E5D-5469-4404-8774-5823CFF3BEB8}" destId="{268E3902-1B74-4B0E-9911-4ADF55737260}" srcOrd="1" destOrd="0" presId="urn:microsoft.com/office/officeart/2005/8/layout/orgChart1"/>
    <dgm:cxn modelId="{F3576E3B-07E4-4CF2-83D9-E124C755473E}" type="presParOf" srcId="{268E3902-1B74-4B0E-9911-4ADF55737260}" destId="{345DE934-4735-4B96-9F3C-E077FB9FD4B4}" srcOrd="0" destOrd="0" presId="urn:microsoft.com/office/officeart/2005/8/layout/orgChart1"/>
    <dgm:cxn modelId="{971F7DBA-C30B-4A07-91C6-3AD223BAE246}" type="presParOf" srcId="{268E3902-1B74-4B0E-9911-4ADF55737260}" destId="{C36BA0F5-3635-424F-B5CC-A8F6A08DDA74}" srcOrd="1" destOrd="0" presId="urn:microsoft.com/office/officeart/2005/8/layout/orgChart1"/>
    <dgm:cxn modelId="{1353608B-0092-4C2F-98D3-5B557919A0C1}" type="presParOf" srcId="{C36BA0F5-3635-424F-B5CC-A8F6A08DDA74}" destId="{FD5E734D-0A50-4273-85FE-AE90396F7476}" srcOrd="0" destOrd="0" presId="urn:microsoft.com/office/officeart/2005/8/layout/orgChart1"/>
    <dgm:cxn modelId="{99BD426F-DB90-4BEA-B1D4-A20AF38C98C2}" type="presParOf" srcId="{FD5E734D-0A50-4273-85FE-AE90396F7476}" destId="{460078B8-99B4-42B6-8C23-EEDDC78C65CC}" srcOrd="0" destOrd="0" presId="urn:microsoft.com/office/officeart/2005/8/layout/orgChart1"/>
    <dgm:cxn modelId="{148D554E-249E-42AF-B768-2BA1EEB45396}" type="presParOf" srcId="{FD5E734D-0A50-4273-85FE-AE90396F7476}" destId="{988A1D85-C681-4B55-9ECA-779F9DD6637A}" srcOrd="1" destOrd="0" presId="urn:microsoft.com/office/officeart/2005/8/layout/orgChart1"/>
    <dgm:cxn modelId="{96B185AD-FE1E-43A9-A2E8-D5A57BCB8549}" type="presParOf" srcId="{C36BA0F5-3635-424F-B5CC-A8F6A08DDA74}" destId="{E54E1C65-86FB-4D8A-8953-DC69D11FA120}" srcOrd="1" destOrd="0" presId="urn:microsoft.com/office/officeart/2005/8/layout/orgChart1"/>
    <dgm:cxn modelId="{47BE0232-49E8-41CB-B937-B6DD8E00E788}" type="presParOf" srcId="{C36BA0F5-3635-424F-B5CC-A8F6A08DDA74}" destId="{7301095C-0946-4A8B-BF99-17480D3E2814}" srcOrd="2" destOrd="0" presId="urn:microsoft.com/office/officeart/2005/8/layout/orgChart1"/>
    <dgm:cxn modelId="{BA00DA95-6EA8-4C10-B472-36A43AFED0D5}" type="presParOf" srcId="{268E3902-1B74-4B0E-9911-4ADF55737260}" destId="{0A807865-C5D3-4802-959C-969FF7CBE7CF}" srcOrd="2" destOrd="0" presId="urn:microsoft.com/office/officeart/2005/8/layout/orgChart1"/>
    <dgm:cxn modelId="{22DA9E04-76B7-4E26-B997-5CB48C36B26D}" type="presParOf" srcId="{268E3902-1B74-4B0E-9911-4ADF55737260}" destId="{CDB2218A-46C7-4848-9716-1D82B8F1F620}" srcOrd="3" destOrd="0" presId="urn:microsoft.com/office/officeart/2005/8/layout/orgChart1"/>
    <dgm:cxn modelId="{8797883E-5ED2-4DA4-9115-7CE71B4752C2}" type="presParOf" srcId="{CDB2218A-46C7-4848-9716-1D82B8F1F620}" destId="{F535711D-5EDE-47CE-A551-3990C3E79A92}" srcOrd="0" destOrd="0" presId="urn:microsoft.com/office/officeart/2005/8/layout/orgChart1"/>
    <dgm:cxn modelId="{4551C90A-79C5-4B50-8F60-256AC3162648}" type="presParOf" srcId="{F535711D-5EDE-47CE-A551-3990C3E79A92}" destId="{1E28D93D-4122-49C7-9C1A-CC6D4D30E236}" srcOrd="0" destOrd="0" presId="urn:microsoft.com/office/officeart/2005/8/layout/orgChart1"/>
    <dgm:cxn modelId="{4166B865-107A-4BC5-B446-6913CCA3734B}" type="presParOf" srcId="{F535711D-5EDE-47CE-A551-3990C3E79A92}" destId="{1C12DDD6-B3CE-4DFC-9BCC-17BB8916AF5D}" srcOrd="1" destOrd="0" presId="urn:microsoft.com/office/officeart/2005/8/layout/orgChart1"/>
    <dgm:cxn modelId="{E1D68DA5-5241-427B-B83B-74CFB5BE8857}" type="presParOf" srcId="{CDB2218A-46C7-4848-9716-1D82B8F1F620}" destId="{A3A79A63-2154-4BAE-BC95-C6127C850FF0}" srcOrd="1" destOrd="0" presId="urn:microsoft.com/office/officeart/2005/8/layout/orgChart1"/>
    <dgm:cxn modelId="{15A19C90-6096-40F5-B667-833E75518E4D}" type="presParOf" srcId="{CDB2218A-46C7-4848-9716-1D82B8F1F620}" destId="{2AF6405D-883A-408F-AF24-DAC00776C89E}" srcOrd="2" destOrd="0" presId="urn:microsoft.com/office/officeart/2005/8/layout/orgChart1"/>
    <dgm:cxn modelId="{1E83BD24-DA92-4C94-92EE-41D5330E8740}" type="presParOf" srcId="{268E3902-1B74-4B0E-9911-4ADF55737260}" destId="{A71073EC-37E2-4F8E-B2DA-B3CDE92D80CB}" srcOrd="4" destOrd="0" presId="urn:microsoft.com/office/officeart/2005/8/layout/orgChart1"/>
    <dgm:cxn modelId="{349B6156-9C5A-46CA-A249-EEB09F81F974}" type="presParOf" srcId="{268E3902-1B74-4B0E-9911-4ADF55737260}" destId="{2FCCB01B-FBA6-4E32-A167-7B66040C1CFF}" srcOrd="5" destOrd="0" presId="urn:microsoft.com/office/officeart/2005/8/layout/orgChart1"/>
    <dgm:cxn modelId="{FB0C2F39-1625-4584-B92F-EE657855DF83}" type="presParOf" srcId="{2FCCB01B-FBA6-4E32-A167-7B66040C1CFF}" destId="{7BA47214-3FE3-4BDE-A3B4-57E9168D051F}" srcOrd="0" destOrd="0" presId="urn:microsoft.com/office/officeart/2005/8/layout/orgChart1"/>
    <dgm:cxn modelId="{57F95D59-5C31-4019-AA0F-6729857AF84A}" type="presParOf" srcId="{7BA47214-3FE3-4BDE-A3B4-57E9168D051F}" destId="{06527925-5222-4FFB-A67F-83AAF115BF55}" srcOrd="0" destOrd="0" presId="urn:microsoft.com/office/officeart/2005/8/layout/orgChart1"/>
    <dgm:cxn modelId="{55ADF185-90FE-4054-B915-8A8855B75388}" type="presParOf" srcId="{7BA47214-3FE3-4BDE-A3B4-57E9168D051F}" destId="{B80D1A89-E54B-457E-9FEA-2DD8E62B3C57}" srcOrd="1" destOrd="0" presId="urn:microsoft.com/office/officeart/2005/8/layout/orgChart1"/>
    <dgm:cxn modelId="{BDA724D5-D97F-4410-8705-C6C3179AC71D}" type="presParOf" srcId="{2FCCB01B-FBA6-4E32-A167-7B66040C1CFF}" destId="{02751985-267C-4B5D-BFD1-4423BAC9FFB0}" srcOrd="1" destOrd="0" presId="urn:microsoft.com/office/officeart/2005/8/layout/orgChart1"/>
    <dgm:cxn modelId="{988E7B8E-8D38-4FB4-AAA7-937D0ACCCFF8}" type="presParOf" srcId="{2FCCB01B-FBA6-4E32-A167-7B66040C1CFF}" destId="{B313BDF2-C179-424E-8FE8-037005DD9CC9}" srcOrd="2" destOrd="0" presId="urn:microsoft.com/office/officeart/2005/8/layout/orgChart1"/>
    <dgm:cxn modelId="{45BD66E1-84F1-44CE-929C-8A099A24FC3A}" type="presParOf" srcId="{268E3902-1B74-4B0E-9911-4ADF55737260}" destId="{516A4B3C-5F8E-4C7E-8425-B7E9CE814850}" srcOrd="6" destOrd="0" presId="urn:microsoft.com/office/officeart/2005/8/layout/orgChart1"/>
    <dgm:cxn modelId="{CF5E4662-10DA-4F17-8840-E962B54E5862}" type="presParOf" srcId="{268E3902-1B74-4B0E-9911-4ADF55737260}" destId="{5EEFD53C-9FB2-4A86-A5A3-43EBEF7FA6F4}" srcOrd="7" destOrd="0" presId="urn:microsoft.com/office/officeart/2005/8/layout/orgChart1"/>
    <dgm:cxn modelId="{024BE1A5-3530-470D-90DA-5785AFC5DC64}" type="presParOf" srcId="{5EEFD53C-9FB2-4A86-A5A3-43EBEF7FA6F4}" destId="{EE9AF93B-FF08-429D-B5F5-95B9FD44AA05}" srcOrd="0" destOrd="0" presId="urn:microsoft.com/office/officeart/2005/8/layout/orgChart1"/>
    <dgm:cxn modelId="{77CE996F-95B2-496D-83C6-A685CE1585DC}" type="presParOf" srcId="{EE9AF93B-FF08-429D-B5F5-95B9FD44AA05}" destId="{51AB00FF-AC2A-4F95-B81B-BE2864BF28ED}" srcOrd="0" destOrd="0" presId="urn:microsoft.com/office/officeart/2005/8/layout/orgChart1"/>
    <dgm:cxn modelId="{4F0CE862-F50C-4BB7-85F8-E2318589D059}" type="presParOf" srcId="{EE9AF93B-FF08-429D-B5F5-95B9FD44AA05}" destId="{47E3D113-5DA2-46F6-A6DD-9B22624D2343}" srcOrd="1" destOrd="0" presId="urn:microsoft.com/office/officeart/2005/8/layout/orgChart1"/>
    <dgm:cxn modelId="{657BC1DE-4BEE-4331-AD18-0E08147C1DB3}" type="presParOf" srcId="{5EEFD53C-9FB2-4A86-A5A3-43EBEF7FA6F4}" destId="{88678CFB-9332-4935-BEEF-E6B42F6EB2DC}" srcOrd="1" destOrd="0" presId="urn:microsoft.com/office/officeart/2005/8/layout/orgChart1"/>
    <dgm:cxn modelId="{3620ABA4-9852-4B9E-9A5D-5F8A0A2F07AD}" type="presParOf" srcId="{5EEFD53C-9FB2-4A86-A5A3-43EBEF7FA6F4}" destId="{EAB023C3-FBE2-439C-8455-C01288F3801C}" srcOrd="2" destOrd="0" presId="urn:microsoft.com/office/officeart/2005/8/layout/orgChart1"/>
    <dgm:cxn modelId="{906DAD22-38C8-441E-9C42-C5023DBD7B6D}" type="presParOf" srcId="{268E3902-1B74-4B0E-9911-4ADF55737260}" destId="{92CE79A0-825B-496A-B278-2C02B9A20E55}" srcOrd="8" destOrd="0" presId="urn:microsoft.com/office/officeart/2005/8/layout/orgChart1"/>
    <dgm:cxn modelId="{FB8FBB8D-7A53-4CE2-A8C5-73896281E93E}" type="presParOf" srcId="{268E3902-1B74-4B0E-9911-4ADF55737260}" destId="{CCC86846-A6D7-4FF5-82FD-66486EE0EF7F}" srcOrd="9" destOrd="0" presId="urn:microsoft.com/office/officeart/2005/8/layout/orgChart1"/>
    <dgm:cxn modelId="{25BFCE4A-3C43-4019-896E-B395E2874074}" type="presParOf" srcId="{CCC86846-A6D7-4FF5-82FD-66486EE0EF7F}" destId="{859F5A55-3CC5-4C1E-A20D-917CACB29D92}" srcOrd="0" destOrd="0" presId="urn:microsoft.com/office/officeart/2005/8/layout/orgChart1"/>
    <dgm:cxn modelId="{E0BFDE3A-3219-4B2B-90B7-A00D6C5B85CC}" type="presParOf" srcId="{859F5A55-3CC5-4C1E-A20D-917CACB29D92}" destId="{6C311C61-3517-4373-8214-4576DB000491}" srcOrd="0" destOrd="0" presId="urn:microsoft.com/office/officeart/2005/8/layout/orgChart1"/>
    <dgm:cxn modelId="{2E74F836-914B-43E7-A56F-A63FE7EFFE99}" type="presParOf" srcId="{859F5A55-3CC5-4C1E-A20D-917CACB29D92}" destId="{747571D2-220E-4C90-9433-0BD8396000CF}" srcOrd="1" destOrd="0" presId="urn:microsoft.com/office/officeart/2005/8/layout/orgChart1"/>
    <dgm:cxn modelId="{D273BEDA-9284-4B27-9A9D-989342611EBC}" type="presParOf" srcId="{CCC86846-A6D7-4FF5-82FD-66486EE0EF7F}" destId="{6E49C9A8-2016-463C-850D-2FB94B121622}" srcOrd="1" destOrd="0" presId="urn:microsoft.com/office/officeart/2005/8/layout/orgChart1"/>
    <dgm:cxn modelId="{E9983817-9F43-416A-9C1C-488C881C2671}" type="presParOf" srcId="{CCC86846-A6D7-4FF5-82FD-66486EE0EF7F}" destId="{E3F52EA7-7B41-4E7C-ACCC-A545AF650953}" srcOrd="2" destOrd="0" presId="urn:microsoft.com/office/officeart/2005/8/layout/orgChart1"/>
    <dgm:cxn modelId="{546CFE48-329A-4B95-B07A-ACCAC2E344AA}" type="presParOf" srcId="{268E3902-1B74-4B0E-9911-4ADF55737260}" destId="{E134CD6C-D108-4A6F-A942-5C98367736DC}" srcOrd="10" destOrd="0" presId="urn:microsoft.com/office/officeart/2005/8/layout/orgChart1"/>
    <dgm:cxn modelId="{1F1B19A1-DFA8-4FE9-ABEF-96325A7232B9}" type="presParOf" srcId="{268E3902-1B74-4B0E-9911-4ADF55737260}" destId="{282A7F13-9FE9-434A-8FEA-8CF406F0A0A3}" srcOrd="11" destOrd="0" presId="urn:microsoft.com/office/officeart/2005/8/layout/orgChart1"/>
    <dgm:cxn modelId="{07AD080B-0EF6-4242-B078-0C6246C28905}" type="presParOf" srcId="{282A7F13-9FE9-434A-8FEA-8CF406F0A0A3}" destId="{D30B7995-CA96-4657-B16C-E3911237F735}" srcOrd="0" destOrd="0" presId="urn:microsoft.com/office/officeart/2005/8/layout/orgChart1"/>
    <dgm:cxn modelId="{A182A1D7-18AB-408E-8B19-5A454C838ECB}" type="presParOf" srcId="{D30B7995-CA96-4657-B16C-E3911237F735}" destId="{AD70E851-98C2-4B6D-8AB2-0D0DED088A6E}" srcOrd="0" destOrd="0" presId="urn:microsoft.com/office/officeart/2005/8/layout/orgChart1"/>
    <dgm:cxn modelId="{BC649D4D-0D86-432D-9B8D-B845FD5D1A50}" type="presParOf" srcId="{D30B7995-CA96-4657-B16C-E3911237F735}" destId="{60425CA0-99C1-4FAF-9894-546137B1628B}" srcOrd="1" destOrd="0" presId="urn:microsoft.com/office/officeart/2005/8/layout/orgChart1"/>
    <dgm:cxn modelId="{3B192E5D-E41F-43DD-97E3-51FCB3E9B9D4}" type="presParOf" srcId="{282A7F13-9FE9-434A-8FEA-8CF406F0A0A3}" destId="{58975EA0-2B22-4A1C-89DE-2F43C30A8884}" srcOrd="1" destOrd="0" presId="urn:microsoft.com/office/officeart/2005/8/layout/orgChart1"/>
    <dgm:cxn modelId="{74A5AD31-6DE8-49B1-8647-435F04E627F1}" type="presParOf" srcId="{282A7F13-9FE9-434A-8FEA-8CF406F0A0A3}" destId="{4E4A6445-45E7-4ACD-82A2-A1E4C252AF8A}" srcOrd="2" destOrd="0" presId="urn:microsoft.com/office/officeart/2005/8/layout/orgChart1"/>
    <dgm:cxn modelId="{EA506EAC-011F-488B-AA9F-25F9355A2D5A}" type="presParOf" srcId="{51C64E5D-5469-4404-8774-5823CFF3BEB8}" destId="{B236AB68-69F1-4892-BE17-C5E03144B351}" srcOrd="2" destOrd="0" presId="urn:microsoft.com/office/officeart/2005/8/layout/orgChart1"/>
    <dgm:cxn modelId="{1D95A0E5-5246-4EA8-86D3-EE2C3107E63B}" type="presParOf" srcId="{08BFD80A-FC44-4B4C-8758-BFD2E793F505}" destId="{9E79E2E0-E720-487D-A9C7-6EAD3D415F23}" srcOrd="2" destOrd="0" presId="urn:microsoft.com/office/officeart/2005/8/layout/orgChart1"/>
    <dgm:cxn modelId="{3FFF5ADA-23F4-4A82-8E4A-B13BE5D64128}" type="presParOf" srcId="{08BFD80A-FC44-4B4C-8758-BFD2E793F505}" destId="{410AED95-309B-44F3-9F80-EBDC7DDBC16D}" srcOrd="3" destOrd="0" presId="urn:microsoft.com/office/officeart/2005/8/layout/orgChart1"/>
    <dgm:cxn modelId="{D4C8FED2-A93A-48F3-A81E-D8F8954FB871}" type="presParOf" srcId="{410AED95-309B-44F3-9F80-EBDC7DDBC16D}" destId="{F0CB79A7-05CA-4775-B3B2-F0AB1C475FAC}" srcOrd="0" destOrd="0" presId="urn:microsoft.com/office/officeart/2005/8/layout/orgChart1"/>
    <dgm:cxn modelId="{B9E26BF5-F70F-4FFA-AE62-0C64153FBDA2}" type="presParOf" srcId="{F0CB79A7-05CA-4775-B3B2-F0AB1C475FAC}" destId="{6D9F8C3A-47ED-41DA-AB68-141C5724B174}" srcOrd="0" destOrd="0" presId="urn:microsoft.com/office/officeart/2005/8/layout/orgChart1"/>
    <dgm:cxn modelId="{D6F9A578-7554-430D-A11D-2EFEF5C5307F}" type="presParOf" srcId="{F0CB79A7-05CA-4775-B3B2-F0AB1C475FAC}" destId="{12BF26C7-7E99-4EB7-AFA5-36A383F25F7F}" srcOrd="1" destOrd="0" presId="urn:microsoft.com/office/officeart/2005/8/layout/orgChart1"/>
    <dgm:cxn modelId="{543BA045-B7FF-4AF3-860F-7AED4FA5DCE7}" type="presParOf" srcId="{410AED95-309B-44F3-9F80-EBDC7DDBC16D}" destId="{DB1179C0-36E9-46FA-9A65-B7B01A5C7A42}" srcOrd="1" destOrd="0" presId="urn:microsoft.com/office/officeart/2005/8/layout/orgChart1"/>
    <dgm:cxn modelId="{B254D29E-F011-4990-B6EF-FD02626CD691}" type="presParOf" srcId="{DB1179C0-36E9-46FA-9A65-B7B01A5C7A42}" destId="{3630F39E-65EC-481D-8C02-10295136A146}" srcOrd="0" destOrd="0" presId="urn:microsoft.com/office/officeart/2005/8/layout/orgChart1"/>
    <dgm:cxn modelId="{9BDD6361-B6F5-4765-A570-71933CACEB99}" type="presParOf" srcId="{DB1179C0-36E9-46FA-9A65-B7B01A5C7A42}" destId="{54D3BC7A-125C-40B9-86E6-70155C6E3892}" srcOrd="1" destOrd="0" presId="urn:microsoft.com/office/officeart/2005/8/layout/orgChart1"/>
    <dgm:cxn modelId="{01C73FD5-7B34-4BB5-89DC-0A8EBB8BB2A6}" type="presParOf" srcId="{54D3BC7A-125C-40B9-86E6-70155C6E3892}" destId="{E1408EE6-06F8-48A6-9853-31AB6A73618D}" srcOrd="0" destOrd="0" presId="urn:microsoft.com/office/officeart/2005/8/layout/orgChart1"/>
    <dgm:cxn modelId="{151AFABA-7C6F-4E08-88A5-5B6763BCB944}" type="presParOf" srcId="{E1408EE6-06F8-48A6-9853-31AB6A73618D}" destId="{618E127F-662D-4F94-A911-56C73BB011C9}" srcOrd="0" destOrd="0" presId="urn:microsoft.com/office/officeart/2005/8/layout/orgChart1"/>
    <dgm:cxn modelId="{38D6C0E2-A504-41B3-9027-AC2CB41A0308}" type="presParOf" srcId="{E1408EE6-06F8-48A6-9853-31AB6A73618D}" destId="{25DD9C4A-BB82-41FC-96EE-98E71FFDE542}" srcOrd="1" destOrd="0" presId="urn:microsoft.com/office/officeart/2005/8/layout/orgChart1"/>
    <dgm:cxn modelId="{91601195-3421-4C87-9273-9C842740E119}" type="presParOf" srcId="{54D3BC7A-125C-40B9-86E6-70155C6E3892}" destId="{6760DDA1-0E89-4E91-8CB1-EB18D2258360}" srcOrd="1" destOrd="0" presId="urn:microsoft.com/office/officeart/2005/8/layout/orgChart1"/>
    <dgm:cxn modelId="{7A59778F-A9CD-45BA-92E4-6B1D2BB973EC}" type="presParOf" srcId="{6760DDA1-0E89-4E91-8CB1-EB18D2258360}" destId="{1C290044-CF64-4097-A4FA-8EA97ABCFDB3}" srcOrd="0" destOrd="0" presId="urn:microsoft.com/office/officeart/2005/8/layout/orgChart1"/>
    <dgm:cxn modelId="{535468E4-5830-4F5E-9660-340700C08757}" type="presParOf" srcId="{6760DDA1-0E89-4E91-8CB1-EB18D2258360}" destId="{2DFD488B-A6DA-4909-B14A-9BECFBE9EA5A}" srcOrd="1" destOrd="0" presId="urn:microsoft.com/office/officeart/2005/8/layout/orgChart1"/>
    <dgm:cxn modelId="{7AF9B81B-1377-45FA-B156-6B56FC779946}" type="presParOf" srcId="{2DFD488B-A6DA-4909-B14A-9BECFBE9EA5A}" destId="{537EEF1E-FE20-44A1-A24E-8DE8C5B61D9D}" srcOrd="0" destOrd="0" presId="urn:microsoft.com/office/officeart/2005/8/layout/orgChart1"/>
    <dgm:cxn modelId="{D9E899C4-8415-49DB-B9EF-47BEA67AF090}" type="presParOf" srcId="{537EEF1E-FE20-44A1-A24E-8DE8C5B61D9D}" destId="{81705915-64C6-405C-9217-FF71D9AC7958}" srcOrd="0" destOrd="0" presId="urn:microsoft.com/office/officeart/2005/8/layout/orgChart1"/>
    <dgm:cxn modelId="{CEDA81CF-5042-4069-B972-182597C778EA}" type="presParOf" srcId="{537EEF1E-FE20-44A1-A24E-8DE8C5B61D9D}" destId="{0B87C350-7000-4E2C-AFAB-EBD00190A742}" srcOrd="1" destOrd="0" presId="urn:microsoft.com/office/officeart/2005/8/layout/orgChart1"/>
    <dgm:cxn modelId="{53E739D6-6DAB-423B-BC29-FCF8D9B92244}" type="presParOf" srcId="{2DFD488B-A6DA-4909-B14A-9BECFBE9EA5A}" destId="{7DAE212D-F5F4-42A0-B78D-4DBD57F23F98}" srcOrd="1" destOrd="0" presId="urn:microsoft.com/office/officeart/2005/8/layout/orgChart1"/>
    <dgm:cxn modelId="{DE8A5D3A-946C-437C-AFC8-3D6CACC74FE9}" type="presParOf" srcId="{2DFD488B-A6DA-4909-B14A-9BECFBE9EA5A}" destId="{B14AB2E5-F7D6-4383-8F7B-D9CBB73B5137}" srcOrd="2" destOrd="0" presId="urn:microsoft.com/office/officeart/2005/8/layout/orgChart1"/>
    <dgm:cxn modelId="{7EFC4E57-6ED3-4F15-B30E-66D3718E104C}" type="presParOf" srcId="{6760DDA1-0E89-4E91-8CB1-EB18D2258360}" destId="{A9EB4217-6541-4CAA-B8B3-70ADE046E495}" srcOrd="2" destOrd="0" presId="urn:microsoft.com/office/officeart/2005/8/layout/orgChart1"/>
    <dgm:cxn modelId="{34CD3045-D33D-4882-8E98-C3648B1A447E}" type="presParOf" srcId="{6760DDA1-0E89-4E91-8CB1-EB18D2258360}" destId="{495FFA2F-B9D7-4910-9C4B-E588C3C0CF95}" srcOrd="3" destOrd="0" presId="urn:microsoft.com/office/officeart/2005/8/layout/orgChart1"/>
    <dgm:cxn modelId="{06C4C8D3-9391-46EA-9CB5-0E7D4FD04173}" type="presParOf" srcId="{495FFA2F-B9D7-4910-9C4B-E588C3C0CF95}" destId="{9EC15555-7824-4763-9563-E8536EA1B2CB}" srcOrd="0" destOrd="0" presId="urn:microsoft.com/office/officeart/2005/8/layout/orgChart1"/>
    <dgm:cxn modelId="{7BE4FD66-1384-481F-A74A-0FD269001D25}" type="presParOf" srcId="{9EC15555-7824-4763-9563-E8536EA1B2CB}" destId="{17DC1A91-5B99-49AA-83CC-744FDEE525B6}" srcOrd="0" destOrd="0" presId="urn:microsoft.com/office/officeart/2005/8/layout/orgChart1"/>
    <dgm:cxn modelId="{74524D1A-147A-451A-8D3B-069E998E3096}" type="presParOf" srcId="{9EC15555-7824-4763-9563-E8536EA1B2CB}" destId="{508F55F3-2438-4580-9DC3-C86FD0CC6EB9}" srcOrd="1" destOrd="0" presId="urn:microsoft.com/office/officeart/2005/8/layout/orgChart1"/>
    <dgm:cxn modelId="{1F905667-4D8E-4ACA-B453-732D1039A0E8}" type="presParOf" srcId="{495FFA2F-B9D7-4910-9C4B-E588C3C0CF95}" destId="{FE16D64F-B997-4E11-9D35-2BC4B75AC994}" srcOrd="1" destOrd="0" presId="urn:microsoft.com/office/officeart/2005/8/layout/orgChart1"/>
    <dgm:cxn modelId="{1795943E-6FDA-4F5F-BD7E-DC3542B19E14}" type="presParOf" srcId="{495FFA2F-B9D7-4910-9C4B-E588C3C0CF95}" destId="{8DF9250A-E69D-440D-BCA9-B07AEDBEE2C1}" srcOrd="2" destOrd="0" presId="urn:microsoft.com/office/officeart/2005/8/layout/orgChart1"/>
    <dgm:cxn modelId="{9F69F446-3FB4-4955-9078-ED495A9665C0}" type="presParOf" srcId="{6760DDA1-0E89-4E91-8CB1-EB18D2258360}" destId="{974A387A-D7D2-4351-A8A5-277C68A8CC5D}" srcOrd="4" destOrd="0" presId="urn:microsoft.com/office/officeart/2005/8/layout/orgChart1"/>
    <dgm:cxn modelId="{8AF92B08-B773-4D65-804D-655499E0B3A7}" type="presParOf" srcId="{6760DDA1-0E89-4E91-8CB1-EB18D2258360}" destId="{822F59E3-99B3-413F-B745-824E4775A875}" srcOrd="5" destOrd="0" presId="urn:microsoft.com/office/officeart/2005/8/layout/orgChart1"/>
    <dgm:cxn modelId="{630F7111-7820-4F52-8996-465C737EAC50}" type="presParOf" srcId="{822F59E3-99B3-413F-B745-824E4775A875}" destId="{DCA84C97-324A-4E3C-A379-D89C2C97315E}" srcOrd="0" destOrd="0" presId="urn:microsoft.com/office/officeart/2005/8/layout/orgChart1"/>
    <dgm:cxn modelId="{9A2E642A-49AD-44D6-BAFB-5CC77D34246D}" type="presParOf" srcId="{DCA84C97-324A-4E3C-A379-D89C2C97315E}" destId="{860EEFFB-66F4-4F9D-8791-6237D41347FA}" srcOrd="0" destOrd="0" presId="urn:microsoft.com/office/officeart/2005/8/layout/orgChart1"/>
    <dgm:cxn modelId="{561AB7D9-A866-49F4-BB4D-A6421F46F5CA}" type="presParOf" srcId="{DCA84C97-324A-4E3C-A379-D89C2C97315E}" destId="{92F617B0-DD95-4F7B-B27B-11490E36D6D9}" srcOrd="1" destOrd="0" presId="urn:microsoft.com/office/officeart/2005/8/layout/orgChart1"/>
    <dgm:cxn modelId="{CE77AE11-D306-412F-9600-A436D7B95EE8}" type="presParOf" srcId="{822F59E3-99B3-413F-B745-824E4775A875}" destId="{1D98764D-E6BD-4611-A715-A66293BD0C14}" srcOrd="1" destOrd="0" presId="urn:microsoft.com/office/officeart/2005/8/layout/orgChart1"/>
    <dgm:cxn modelId="{B936D68A-E23E-436B-973D-F00CB81E7211}" type="presParOf" srcId="{822F59E3-99B3-413F-B745-824E4775A875}" destId="{805571FC-EE20-4490-8A34-AFF26ED052C6}" srcOrd="2" destOrd="0" presId="urn:microsoft.com/office/officeart/2005/8/layout/orgChart1"/>
    <dgm:cxn modelId="{2D2B5624-A7F4-428D-B661-A754F71808FB}" type="presParOf" srcId="{6760DDA1-0E89-4E91-8CB1-EB18D2258360}" destId="{37F93B34-1BAD-4429-A871-B7A75D9A88A3}" srcOrd="6" destOrd="0" presId="urn:microsoft.com/office/officeart/2005/8/layout/orgChart1"/>
    <dgm:cxn modelId="{38B752FF-211B-4A0E-B60F-38E2F6AA1533}" type="presParOf" srcId="{6760DDA1-0E89-4E91-8CB1-EB18D2258360}" destId="{CE5BEC5A-2778-4BFA-8501-52D7195F7BF8}" srcOrd="7" destOrd="0" presId="urn:microsoft.com/office/officeart/2005/8/layout/orgChart1"/>
    <dgm:cxn modelId="{FC63A0F0-2FF0-4C30-85E2-1B897EB23434}" type="presParOf" srcId="{CE5BEC5A-2778-4BFA-8501-52D7195F7BF8}" destId="{F9280238-BB4D-4D34-ADE0-88AB60AA9FAA}" srcOrd="0" destOrd="0" presId="urn:microsoft.com/office/officeart/2005/8/layout/orgChart1"/>
    <dgm:cxn modelId="{AACFCDC3-FEF4-4E73-B9C4-47F8251CE376}" type="presParOf" srcId="{F9280238-BB4D-4D34-ADE0-88AB60AA9FAA}" destId="{27599A83-3F54-41D5-A654-6D48FA12BA4C}" srcOrd="0" destOrd="0" presId="urn:microsoft.com/office/officeart/2005/8/layout/orgChart1"/>
    <dgm:cxn modelId="{4B6AE208-082A-4A21-9D59-EAE28D6EEC0B}" type="presParOf" srcId="{F9280238-BB4D-4D34-ADE0-88AB60AA9FAA}" destId="{E51639AC-95E8-4D2A-9132-88AFFF9B8B70}" srcOrd="1" destOrd="0" presId="urn:microsoft.com/office/officeart/2005/8/layout/orgChart1"/>
    <dgm:cxn modelId="{17EAA88E-A2FE-4F86-BCBC-8385097C369F}" type="presParOf" srcId="{CE5BEC5A-2778-4BFA-8501-52D7195F7BF8}" destId="{7D360F2F-310E-434D-B780-DFC02E9B9E3B}" srcOrd="1" destOrd="0" presId="urn:microsoft.com/office/officeart/2005/8/layout/orgChart1"/>
    <dgm:cxn modelId="{0580F5F1-FE49-4534-B4F0-8BBEB14DFB8B}" type="presParOf" srcId="{CE5BEC5A-2778-4BFA-8501-52D7195F7BF8}" destId="{B0421458-3CC0-4EBA-A96A-17828CC2D9DA}" srcOrd="2" destOrd="0" presId="urn:microsoft.com/office/officeart/2005/8/layout/orgChart1"/>
    <dgm:cxn modelId="{4C71E2FF-94BD-463A-B862-FEAA1263A17A}" type="presParOf" srcId="{6760DDA1-0E89-4E91-8CB1-EB18D2258360}" destId="{0588383C-E045-44BB-8CEE-0EE44AA8594D}" srcOrd="8" destOrd="0" presId="urn:microsoft.com/office/officeart/2005/8/layout/orgChart1"/>
    <dgm:cxn modelId="{4D0A9E1B-2E8D-4D0A-9B5E-DADDEBB24C0A}" type="presParOf" srcId="{6760DDA1-0E89-4E91-8CB1-EB18D2258360}" destId="{DA499ED3-7A92-4D79-B09D-AB92964D934A}" srcOrd="9" destOrd="0" presId="urn:microsoft.com/office/officeart/2005/8/layout/orgChart1"/>
    <dgm:cxn modelId="{B22D68DB-6E7B-4E0B-A539-A4A0228958D9}" type="presParOf" srcId="{DA499ED3-7A92-4D79-B09D-AB92964D934A}" destId="{9D6D9F43-42FF-419F-AFC9-D5BFBBFBC954}" srcOrd="0" destOrd="0" presId="urn:microsoft.com/office/officeart/2005/8/layout/orgChart1"/>
    <dgm:cxn modelId="{80FC5494-26CA-4D33-91B1-D796FDE8B75E}" type="presParOf" srcId="{9D6D9F43-42FF-419F-AFC9-D5BFBBFBC954}" destId="{F575BF42-0DF1-4F7C-ABB7-AB0F5ED86D61}" srcOrd="0" destOrd="0" presId="urn:microsoft.com/office/officeart/2005/8/layout/orgChart1"/>
    <dgm:cxn modelId="{285367EB-9875-4A3D-99E5-679B7517DA23}" type="presParOf" srcId="{9D6D9F43-42FF-419F-AFC9-D5BFBBFBC954}" destId="{CB1FA93E-0FE2-4981-823D-26E14FA46F16}" srcOrd="1" destOrd="0" presId="urn:microsoft.com/office/officeart/2005/8/layout/orgChart1"/>
    <dgm:cxn modelId="{6AEE3C20-6BD5-4ECE-9079-128D0B73BA8B}" type="presParOf" srcId="{DA499ED3-7A92-4D79-B09D-AB92964D934A}" destId="{04067557-B556-4DE5-B7E8-08FC35FD0E7A}" srcOrd="1" destOrd="0" presId="urn:microsoft.com/office/officeart/2005/8/layout/orgChart1"/>
    <dgm:cxn modelId="{9426722B-DF84-46CE-8FF8-98B15E6CD54C}" type="presParOf" srcId="{DA499ED3-7A92-4D79-B09D-AB92964D934A}" destId="{573BC978-723C-430D-8ACB-AE6560B4C248}" srcOrd="2" destOrd="0" presId="urn:microsoft.com/office/officeart/2005/8/layout/orgChart1"/>
    <dgm:cxn modelId="{11E38B5E-3213-4421-BD86-D97D429ACEAA}" type="presParOf" srcId="{54D3BC7A-125C-40B9-86E6-70155C6E3892}" destId="{B06F9DCA-0640-47B0-8301-A05D16A01181}" srcOrd="2" destOrd="0" presId="urn:microsoft.com/office/officeart/2005/8/layout/orgChart1"/>
    <dgm:cxn modelId="{4B72EAB5-E203-4FCF-98FF-9EA3F8253DF4}" type="presParOf" srcId="{DB1179C0-36E9-46FA-9A65-B7B01A5C7A42}" destId="{1C4005FA-45AE-45A5-9775-533526315D8F}" srcOrd="2" destOrd="0" presId="urn:microsoft.com/office/officeart/2005/8/layout/orgChart1"/>
    <dgm:cxn modelId="{B5D68892-04E5-4A89-8A92-1BBA192EF4A0}" type="presParOf" srcId="{DB1179C0-36E9-46FA-9A65-B7B01A5C7A42}" destId="{B49BEF46-BC9B-4978-B4A6-622C1A17B976}" srcOrd="3" destOrd="0" presId="urn:microsoft.com/office/officeart/2005/8/layout/orgChart1"/>
    <dgm:cxn modelId="{0978B16C-4139-4A99-A2BC-2430D33CC6B7}" type="presParOf" srcId="{B49BEF46-BC9B-4978-B4A6-622C1A17B976}" destId="{3944775F-D67A-4F52-9B2F-A4D48E25D2A7}" srcOrd="0" destOrd="0" presId="urn:microsoft.com/office/officeart/2005/8/layout/orgChart1"/>
    <dgm:cxn modelId="{B86D8290-F527-474D-A301-CED44BA87883}" type="presParOf" srcId="{3944775F-D67A-4F52-9B2F-A4D48E25D2A7}" destId="{797D5DF9-1922-4933-9F97-2B31E1FCE5A5}" srcOrd="0" destOrd="0" presId="urn:microsoft.com/office/officeart/2005/8/layout/orgChart1"/>
    <dgm:cxn modelId="{7156E681-0137-423C-B44D-1F30E8E2B9F5}" type="presParOf" srcId="{3944775F-D67A-4F52-9B2F-A4D48E25D2A7}" destId="{B149D587-10FF-4829-8426-211C8E47285F}" srcOrd="1" destOrd="0" presId="urn:microsoft.com/office/officeart/2005/8/layout/orgChart1"/>
    <dgm:cxn modelId="{71F06508-7171-4E71-948D-42ED98A77ED6}" type="presParOf" srcId="{B49BEF46-BC9B-4978-B4A6-622C1A17B976}" destId="{D8099C5E-7494-4550-813F-354F60DCD571}" srcOrd="1" destOrd="0" presId="urn:microsoft.com/office/officeart/2005/8/layout/orgChart1"/>
    <dgm:cxn modelId="{68DFCF1B-7AC2-4336-8FED-F5EF20F9D996}" type="presParOf" srcId="{D8099C5E-7494-4550-813F-354F60DCD571}" destId="{3E002B90-35B4-4A53-831B-DAC51F63ABF6}" srcOrd="0" destOrd="0" presId="urn:microsoft.com/office/officeart/2005/8/layout/orgChart1"/>
    <dgm:cxn modelId="{CE541AF1-5DFC-42E1-8A3E-570CE4FD850A}" type="presParOf" srcId="{D8099C5E-7494-4550-813F-354F60DCD571}" destId="{E62E4FBA-099F-4B0F-B6F8-D650D7BEAAAB}" srcOrd="1" destOrd="0" presId="urn:microsoft.com/office/officeart/2005/8/layout/orgChart1"/>
    <dgm:cxn modelId="{EB8C8FA3-74BD-4B6D-A20C-6A6841BDFF10}" type="presParOf" srcId="{E62E4FBA-099F-4B0F-B6F8-D650D7BEAAAB}" destId="{65F32AA5-ABA1-49F4-87D2-0C8B81DAB6BC}" srcOrd="0" destOrd="0" presId="urn:microsoft.com/office/officeart/2005/8/layout/orgChart1"/>
    <dgm:cxn modelId="{F0FF4BF7-3B94-40CF-9903-0AE1D8B47A2D}" type="presParOf" srcId="{65F32AA5-ABA1-49F4-87D2-0C8B81DAB6BC}" destId="{31F778D2-1898-4587-8972-77AC36F705C7}" srcOrd="0" destOrd="0" presId="urn:microsoft.com/office/officeart/2005/8/layout/orgChart1"/>
    <dgm:cxn modelId="{AE04D3A6-E423-459B-8719-E3A64E7D4911}" type="presParOf" srcId="{65F32AA5-ABA1-49F4-87D2-0C8B81DAB6BC}" destId="{598C68CB-A1E4-4BFF-A6EF-0C9EB014076B}" srcOrd="1" destOrd="0" presId="urn:microsoft.com/office/officeart/2005/8/layout/orgChart1"/>
    <dgm:cxn modelId="{ED631DA9-BF6B-4108-B542-4B0EB0C97CC1}" type="presParOf" srcId="{E62E4FBA-099F-4B0F-B6F8-D650D7BEAAAB}" destId="{20708FD5-918A-45BD-90DB-3BF4558EF57D}" srcOrd="1" destOrd="0" presId="urn:microsoft.com/office/officeart/2005/8/layout/orgChart1"/>
    <dgm:cxn modelId="{977CC49B-7AD6-407C-B325-094A41C41EAD}" type="presParOf" srcId="{E62E4FBA-099F-4B0F-B6F8-D650D7BEAAAB}" destId="{D37C72E9-BC57-4343-8923-9E03783CD9EF}" srcOrd="2" destOrd="0" presId="urn:microsoft.com/office/officeart/2005/8/layout/orgChart1"/>
    <dgm:cxn modelId="{A5F53C5A-9820-4B65-B71D-6E5945B90115}" type="presParOf" srcId="{D8099C5E-7494-4550-813F-354F60DCD571}" destId="{256CA223-D335-4060-8DFB-F67CD7002291}" srcOrd="2" destOrd="0" presId="urn:microsoft.com/office/officeart/2005/8/layout/orgChart1"/>
    <dgm:cxn modelId="{FF70AA47-01C3-4B03-9C5E-C4862F87B8AF}" type="presParOf" srcId="{D8099C5E-7494-4550-813F-354F60DCD571}" destId="{0481AC6A-8D2A-40F3-940E-F943E2CAFA76}" srcOrd="3" destOrd="0" presId="urn:microsoft.com/office/officeart/2005/8/layout/orgChart1"/>
    <dgm:cxn modelId="{DC03EA7D-51C9-4222-8920-17EF3F0398CB}" type="presParOf" srcId="{0481AC6A-8D2A-40F3-940E-F943E2CAFA76}" destId="{3C831816-1F27-4F72-BBB8-11080029304A}" srcOrd="0" destOrd="0" presId="urn:microsoft.com/office/officeart/2005/8/layout/orgChart1"/>
    <dgm:cxn modelId="{F3F8B6B5-18BC-4EAF-86F7-F2B4E75A22BD}" type="presParOf" srcId="{3C831816-1F27-4F72-BBB8-11080029304A}" destId="{EDEE4545-0928-44E7-9FC7-D8EBD18F529C}" srcOrd="0" destOrd="0" presId="urn:microsoft.com/office/officeart/2005/8/layout/orgChart1"/>
    <dgm:cxn modelId="{069D86CE-FEFF-487A-85B1-BDDB2FD5176B}" type="presParOf" srcId="{3C831816-1F27-4F72-BBB8-11080029304A}" destId="{677B8693-7540-4D82-BE98-2022FBFEDB7A}" srcOrd="1" destOrd="0" presId="urn:microsoft.com/office/officeart/2005/8/layout/orgChart1"/>
    <dgm:cxn modelId="{54C67815-E12B-4405-BBE2-FF7771A3FED6}" type="presParOf" srcId="{0481AC6A-8D2A-40F3-940E-F943E2CAFA76}" destId="{A7DAD153-96C0-46CA-B646-6B426FD2120D}" srcOrd="1" destOrd="0" presId="urn:microsoft.com/office/officeart/2005/8/layout/orgChart1"/>
    <dgm:cxn modelId="{D9E65C68-0657-449D-89C4-EABF40C671CC}" type="presParOf" srcId="{0481AC6A-8D2A-40F3-940E-F943E2CAFA76}" destId="{8F4D9DF7-E109-4167-9506-884094947889}" srcOrd="2" destOrd="0" presId="urn:microsoft.com/office/officeart/2005/8/layout/orgChart1"/>
    <dgm:cxn modelId="{5CFEFE4E-50CF-48B6-897D-5811B7AA0402}" type="presParOf" srcId="{D8099C5E-7494-4550-813F-354F60DCD571}" destId="{5A1D3A4B-8AF3-4B52-902E-77945AF5BDCC}" srcOrd="4" destOrd="0" presId="urn:microsoft.com/office/officeart/2005/8/layout/orgChart1"/>
    <dgm:cxn modelId="{344BBD22-07CC-48FF-B642-AC592522CEAD}" type="presParOf" srcId="{D8099C5E-7494-4550-813F-354F60DCD571}" destId="{EE1FB0FB-5328-4284-A82C-53589C397116}" srcOrd="5" destOrd="0" presId="urn:microsoft.com/office/officeart/2005/8/layout/orgChart1"/>
    <dgm:cxn modelId="{31031C61-649A-480C-8EA7-A68F20DC6F0E}" type="presParOf" srcId="{EE1FB0FB-5328-4284-A82C-53589C397116}" destId="{30F2949F-9764-4D3B-8B62-4E3597F99A12}" srcOrd="0" destOrd="0" presId="urn:microsoft.com/office/officeart/2005/8/layout/orgChart1"/>
    <dgm:cxn modelId="{CC8C99A4-7BA7-44DD-A5B4-6C3912FB1D68}" type="presParOf" srcId="{30F2949F-9764-4D3B-8B62-4E3597F99A12}" destId="{E3B3F39F-0C50-446E-B389-252984856C4B}" srcOrd="0" destOrd="0" presId="urn:microsoft.com/office/officeart/2005/8/layout/orgChart1"/>
    <dgm:cxn modelId="{4CCB7831-F564-445D-BA79-45E95526A932}" type="presParOf" srcId="{30F2949F-9764-4D3B-8B62-4E3597F99A12}" destId="{8951F095-AB4C-45AA-A282-E190D3766E2F}" srcOrd="1" destOrd="0" presId="urn:microsoft.com/office/officeart/2005/8/layout/orgChart1"/>
    <dgm:cxn modelId="{E1A79C43-172B-4A3A-A1A1-FE2A29E1B025}" type="presParOf" srcId="{EE1FB0FB-5328-4284-A82C-53589C397116}" destId="{283077A8-5BDA-4614-933D-6BEE21F42A33}" srcOrd="1" destOrd="0" presId="urn:microsoft.com/office/officeart/2005/8/layout/orgChart1"/>
    <dgm:cxn modelId="{F07F79D9-72F6-4DAA-9F20-F7536A15F12A}" type="presParOf" srcId="{EE1FB0FB-5328-4284-A82C-53589C397116}" destId="{06C2F17E-19E9-4E14-949B-8A6CD9D1C486}" srcOrd="2" destOrd="0" presId="urn:microsoft.com/office/officeart/2005/8/layout/orgChart1"/>
    <dgm:cxn modelId="{73579D7A-7565-41F9-BD70-A73BC081329D}" type="presParOf" srcId="{D8099C5E-7494-4550-813F-354F60DCD571}" destId="{38092B48-21AB-4626-BEF9-ADBFF678F3D7}" srcOrd="6" destOrd="0" presId="urn:microsoft.com/office/officeart/2005/8/layout/orgChart1"/>
    <dgm:cxn modelId="{C6C15711-7CFD-403E-996F-5899B414B786}" type="presParOf" srcId="{D8099C5E-7494-4550-813F-354F60DCD571}" destId="{D5B7C16F-AB58-4A9B-B3A3-47D5A0B10073}" srcOrd="7" destOrd="0" presId="urn:microsoft.com/office/officeart/2005/8/layout/orgChart1"/>
    <dgm:cxn modelId="{47620197-0184-4195-955C-F77943C50383}" type="presParOf" srcId="{D5B7C16F-AB58-4A9B-B3A3-47D5A0B10073}" destId="{9E6F4F8F-0BCB-4382-AD3E-414196EEE0E9}" srcOrd="0" destOrd="0" presId="urn:microsoft.com/office/officeart/2005/8/layout/orgChart1"/>
    <dgm:cxn modelId="{7E262111-2258-4394-BA71-4BAA27901D01}" type="presParOf" srcId="{9E6F4F8F-0BCB-4382-AD3E-414196EEE0E9}" destId="{41D37059-E39D-471C-976C-03CEF551CD32}" srcOrd="0" destOrd="0" presId="urn:microsoft.com/office/officeart/2005/8/layout/orgChart1"/>
    <dgm:cxn modelId="{37DD7DB9-5F60-40D6-9C18-E523C16915EF}" type="presParOf" srcId="{9E6F4F8F-0BCB-4382-AD3E-414196EEE0E9}" destId="{8D345F3A-384F-4533-B29E-4697F3015058}" srcOrd="1" destOrd="0" presId="urn:microsoft.com/office/officeart/2005/8/layout/orgChart1"/>
    <dgm:cxn modelId="{83FDE6AA-8BAE-4782-BF4D-2B87FA3C7169}" type="presParOf" srcId="{D5B7C16F-AB58-4A9B-B3A3-47D5A0B10073}" destId="{3F87F432-4316-4768-991D-CEE29A55590D}" srcOrd="1" destOrd="0" presId="urn:microsoft.com/office/officeart/2005/8/layout/orgChart1"/>
    <dgm:cxn modelId="{24B90BF0-533D-4844-AA22-A9A2223FAE73}" type="presParOf" srcId="{D5B7C16F-AB58-4A9B-B3A3-47D5A0B10073}" destId="{6D9630AD-15EA-454F-A33D-EDCD22EC0B4B}" srcOrd="2" destOrd="0" presId="urn:microsoft.com/office/officeart/2005/8/layout/orgChart1"/>
    <dgm:cxn modelId="{59AE89A9-C5A9-42FF-9E46-95003632DF2A}" type="presParOf" srcId="{B49BEF46-BC9B-4978-B4A6-622C1A17B976}" destId="{17F1FC32-B52B-48D1-BB9C-197EB86EFBBF}" srcOrd="2" destOrd="0" presId="urn:microsoft.com/office/officeart/2005/8/layout/orgChart1"/>
    <dgm:cxn modelId="{C54BB01F-3F9E-41EE-8A14-1AF2523128E0}" type="presParOf" srcId="{410AED95-309B-44F3-9F80-EBDC7DDBC16D}" destId="{EA9FFD92-7F54-461D-A4CA-0BDF29A66862}" srcOrd="2" destOrd="0" presId="urn:microsoft.com/office/officeart/2005/8/layout/orgChart1"/>
    <dgm:cxn modelId="{E56E9E25-B4D9-4E95-889D-419305B2F9B1}" type="presParOf" srcId="{80D7DB13-08C9-49CB-B690-ED05CFB1A517}" destId="{B6E97251-2067-42F6-BEBE-570A5CB7BBFE}" srcOrd="2" destOrd="0" presId="urn:microsoft.com/office/officeart/2005/8/layout/orgChart1"/>
    <dgm:cxn modelId="{03690805-8F94-4648-BFA1-E59C40E76F3E}" type="presParOf" srcId="{E48C2B06-E06C-4E5B-B36D-99338B6A40E1}" destId="{C3713F87-9C45-47A0-B05B-5A079F4AE96A}" srcOrd="1" destOrd="0" presId="urn:microsoft.com/office/officeart/2005/8/layout/orgChart1"/>
    <dgm:cxn modelId="{EC06ECB0-FF7D-4796-BFE3-39973155D0DA}" type="presParOf" srcId="{C3713F87-9C45-47A0-B05B-5A079F4AE96A}" destId="{6000E5C0-6A52-4D62-B279-4037B9434904}" srcOrd="0" destOrd="0" presId="urn:microsoft.com/office/officeart/2005/8/layout/orgChart1"/>
    <dgm:cxn modelId="{53D4F1EB-4D71-4646-95FE-0DF09587E95D}" type="presParOf" srcId="{6000E5C0-6A52-4D62-B279-4037B9434904}" destId="{30E9DAD9-9C52-4698-A25F-3A4D379F601A}" srcOrd="0" destOrd="0" presId="urn:microsoft.com/office/officeart/2005/8/layout/orgChart1"/>
    <dgm:cxn modelId="{372C94CA-DAAE-4701-A4B6-964F90D762B1}" type="presParOf" srcId="{6000E5C0-6A52-4D62-B279-4037B9434904}" destId="{462A4820-0A9F-41A5-AE94-3C3294ECE50F}" srcOrd="1" destOrd="0" presId="urn:microsoft.com/office/officeart/2005/8/layout/orgChart1"/>
    <dgm:cxn modelId="{925802A7-94D4-4137-A337-BDE31264F3E1}" type="presParOf" srcId="{C3713F87-9C45-47A0-B05B-5A079F4AE96A}" destId="{317A2137-C234-4510-8353-C49CF7F90E30}" srcOrd="1" destOrd="0" presId="urn:microsoft.com/office/officeart/2005/8/layout/orgChart1"/>
    <dgm:cxn modelId="{96EF2DDE-929B-40FF-A4F7-2E8A44065087}" type="presParOf" srcId="{C3713F87-9C45-47A0-B05B-5A079F4AE96A}" destId="{5BE17055-F875-4D6E-92A9-32FBA8DA2E8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092B48-21AB-4626-BEF9-ADBFF678F3D7}">
      <dsp:nvSpPr>
        <dsp:cNvPr id="0" name=""/>
        <dsp:cNvSpPr/>
      </dsp:nvSpPr>
      <dsp:spPr>
        <a:xfrm>
          <a:off x="8008803" y="2067077"/>
          <a:ext cx="173560" cy="2525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5840"/>
              </a:lnTo>
              <a:lnTo>
                <a:pt x="173560" y="25258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1D3A4B-8AF3-4B52-902E-77945AF5BDCC}">
      <dsp:nvSpPr>
        <dsp:cNvPr id="0" name=""/>
        <dsp:cNvSpPr/>
      </dsp:nvSpPr>
      <dsp:spPr>
        <a:xfrm>
          <a:off x="8008803" y="2067077"/>
          <a:ext cx="173560" cy="18334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3428"/>
              </a:lnTo>
              <a:lnTo>
                <a:pt x="173560" y="18334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6CA223-D335-4060-8DFB-F67CD7002291}">
      <dsp:nvSpPr>
        <dsp:cNvPr id="0" name=""/>
        <dsp:cNvSpPr/>
      </dsp:nvSpPr>
      <dsp:spPr>
        <a:xfrm>
          <a:off x="8008803" y="2067077"/>
          <a:ext cx="173560" cy="1141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1016"/>
              </a:lnTo>
              <a:lnTo>
                <a:pt x="173560" y="11410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002B90-35B4-4A53-831B-DAC51F63ABF6}">
      <dsp:nvSpPr>
        <dsp:cNvPr id="0" name=""/>
        <dsp:cNvSpPr/>
      </dsp:nvSpPr>
      <dsp:spPr>
        <a:xfrm>
          <a:off x="8008803" y="2067077"/>
          <a:ext cx="173560" cy="448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8604"/>
              </a:lnTo>
              <a:lnTo>
                <a:pt x="173560" y="44860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4005FA-45AE-45A5-9775-533526315D8F}">
      <dsp:nvSpPr>
        <dsp:cNvPr id="0" name=""/>
        <dsp:cNvSpPr/>
      </dsp:nvSpPr>
      <dsp:spPr>
        <a:xfrm>
          <a:off x="7283445" y="1374665"/>
          <a:ext cx="1249301" cy="204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398"/>
              </a:lnTo>
              <a:lnTo>
                <a:pt x="1249301" y="102398"/>
              </a:lnTo>
              <a:lnTo>
                <a:pt x="1249301" y="2047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88383C-E045-44BB-8CEE-0EE44AA8594D}">
      <dsp:nvSpPr>
        <dsp:cNvPr id="0" name=""/>
        <dsp:cNvSpPr/>
      </dsp:nvSpPr>
      <dsp:spPr>
        <a:xfrm>
          <a:off x="6114491" y="2056062"/>
          <a:ext cx="124653" cy="32331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3133"/>
              </a:lnTo>
              <a:lnTo>
                <a:pt x="124653" y="323313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F93B34-1BAD-4429-A871-B7A75D9A88A3}">
      <dsp:nvSpPr>
        <dsp:cNvPr id="0" name=""/>
        <dsp:cNvSpPr/>
      </dsp:nvSpPr>
      <dsp:spPr>
        <a:xfrm>
          <a:off x="6114491" y="2056062"/>
          <a:ext cx="124653" cy="25368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6855"/>
              </a:lnTo>
              <a:lnTo>
                <a:pt x="124653" y="25368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A387A-D7D2-4351-A8A5-277C68A8CC5D}">
      <dsp:nvSpPr>
        <dsp:cNvPr id="0" name=""/>
        <dsp:cNvSpPr/>
      </dsp:nvSpPr>
      <dsp:spPr>
        <a:xfrm>
          <a:off x="6114491" y="2056062"/>
          <a:ext cx="220147" cy="18444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4443"/>
              </a:lnTo>
              <a:lnTo>
                <a:pt x="220147" y="184444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EB4217-6541-4CAA-B8B3-70ADE046E495}">
      <dsp:nvSpPr>
        <dsp:cNvPr id="0" name=""/>
        <dsp:cNvSpPr/>
      </dsp:nvSpPr>
      <dsp:spPr>
        <a:xfrm>
          <a:off x="6114491" y="2056062"/>
          <a:ext cx="124653" cy="11299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9996"/>
              </a:lnTo>
              <a:lnTo>
                <a:pt x="124653" y="112999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290044-CF64-4097-A4FA-8EA97ABCFDB3}">
      <dsp:nvSpPr>
        <dsp:cNvPr id="0" name=""/>
        <dsp:cNvSpPr/>
      </dsp:nvSpPr>
      <dsp:spPr>
        <a:xfrm>
          <a:off x="6114491" y="2056062"/>
          <a:ext cx="124653" cy="459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9620"/>
              </a:lnTo>
              <a:lnTo>
                <a:pt x="124653" y="4596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30F39E-65EC-481D-8C02-10295136A146}">
      <dsp:nvSpPr>
        <dsp:cNvPr id="0" name=""/>
        <dsp:cNvSpPr/>
      </dsp:nvSpPr>
      <dsp:spPr>
        <a:xfrm>
          <a:off x="6638435" y="1374665"/>
          <a:ext cx="645010" cy="193782"/>
        </a:xfrm>
        <a:custGeom>
          <a:avLst/>
          <a:gdLst/>
          <a:ahLst/>
          <a:cxnLst/>
          <a:rect l="0" t="0" r="0" b="0"/>
          <a:pathLst>
            <a:path>
              <a:moveTo>
                <a:pt x="645010" y="0"/>
              </a:moveTo>
              <a:lnTo>
                <a:pt x="645010" y="91383"/>
              </a:lnTo>
              <a:lnTo>
                <a:pt x="0" y="91383"/>
              </a:lnTo>
              <a:lnTo>
                <a:pt x="0" y="1937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79E2E0-E720-487D-A9C7-6EAD3D415F23}">
      <dsp:nvSpPr>
        <dsp:cNvPr id="0" name=""/>
        <dsp:cNvSpPr/>
      </dsp:nvSpPr>
      <dsp:spPr>
        <a:xfrm>
          <a:off x="4809663" y="588953"/>
          <a:ext cx="2473782" cy="204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398"/>
              </a:lnTo>
              <a:lnTo>
                <a:pt x="2473782" y="102398"/>
              </a:lnTo>
              <a:lnTo>
                <a:pt x="2473782" y="2047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34CD6C-D108-4A6F-A942-5C98367736DC}">
      <dsp:nvSpPr>
        <dsp:cNvPr id="0" name=""/>
        <dsp:cNvSpPr/>
      </dsp:nvSpPr>
      <dsp:spPr>
        <a:xfrm>
          <a:off x="2140736" y="1375850"/>
          <a:ext cx="484645" cy="3910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10664"/>
              </a:lnTo>
              <a:lnTo>
                <a:pt x="484645" y="39106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CE79A0-825B-496A-B278-2C02B9A20E55}">
      <dsp:nvSpPr>
        <dsp:cNvPr id="0" name=""/>
        <dsp:cNvSpPr/>
      </dsp:nvSpPr>
      <dsp:spPr>
        <a:xfrm>
          <a:off x="2140736" y="1375850"/>
          <a:ext cx="484645" cy="32182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18252"/>
              </a:lnTo>
              <a:lnTo>
                <a:pt x="484645" y="321825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6A4B3C-5F8E-4C7E-8425-B7E9CE814850}">
      <dsp:nvSpPr>
        <dsp:cNvPr id="0" name=""/>
        <dsp:cNvSpPr/>
      </dsp:nvSpPr>
      <dsp:spPr>
        <a:xfrm>
          <a:off x="2140736" y="1375850"/>
          <a:ext cx="484645" cy="2525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5840"/>
              </a:lnTo>
              <a:lnTo>
                <a:pt x="484645" y="25258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1073EC-37E2-4F8E-B2DA-B3CDE92D80CB}">
      <dsp:nvSpPr>
        <dsp:cNvPr id="0" name=""/>
        <dsp:cNvSpPr/>
      </dsp:nvSpPr>
      <dsp:spPr>
        <a:xfrm>
          <a:off x="2140736" y="1375850"/>
          <a:ext cx="484645" cy="18334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3428"/>
              </a:lnTo>
              <a:lnTo>
                <a:pt x="484645" y="18334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807865-C5D3-4802-959C-969FF7CBE7CF}">
      <dsp:nvSpPr>
        <dsp:cNvPr id="0" name=""/>
        <dsp:cNvSpPr/>
      </dsp:nvSpPr>
      <dsp:spPr>
        <a:xfrm>
          <a:off x="2140736" y="1375850"/>
          <a:ext cx="484645" cy="1141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1016"/>
              </a:lnTo>
              <a:lnTo>
                <a:pt x="484645" y="11410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5DE934-4735-4B96-9F3C-E077FB9FD4B4}">
      <dsp:nvSpPr>
        <dsp:cNvPr id="0" name=""/>
        <dsp:cNvSpPr/>
      </dsp:nvSpPr>
      <dsp:spPr>
        <a:xfrm>
          <a:off x="2140736" y="1375850"/>
          <a:ext cx="484645" cy="448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8604"/>
              </a:lnTo>
              <a:lnTo>
                <a:pt x="484645" y="44860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74C460-584F-4B09-B356-73F83B298D4A}">
      <dsp:nvSpPr>
        <dsp:cNvPr id="0" name=""/>
        <dsp:cNvSpPr/>
      </dsp:nvSpPr>
      <dsp:spPr>
        <a:xfrm>
          <a:off x="3433123" y="588953"/>
          <a:ext cx="1376539" cy="204797"/>
        </a:xfrm>
        <a:custGeom>
          <a:avLst/>
          <a:gdLst/>
          <a:ahLst/>
          <a:cxnLst/>
          <a:rect l="0" t="0" r="0" b="0"/>
          <a:pathLst>
            <a:path>
              <a:moveTo>
                <a:pt x="1376539" y="0"/>
              </a:moveTo>
              <a:lnTo>
                <a:pt x="1376539" y="102398"/>
              </a:lnTo>
              <a:lnTo>
                <a:pt x="0" y="102398"/>
              </a:lnTo>
              <a:lnTo>
                <a:pt x="0" y="2047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2C9A3E-4801-4BA4-B870-50CB53DE5166}">
      <dsp:nvSpPr>
        <dsp:cNvPr id="0" name=""/>
        <dsp:cNvSpPr/>
      </dsp:nvSpPr>
      <dsp:spPr>
        <a:xfrm>
          <a:off x="4150365" y="2681"/>
          <a:ext cx="1318595" cy="586272"/>
        </a:xfrm>
        <a:prstGeom prst="rect">
          <a:avLst/>
        </a:prstGeom>
        <a:solidFill>
          <a:srgbClr val="5692C5"/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0" i="0" kern="1200" dirty="0">
              <a:solidFill>
                <a:schemeClr val="bg1"/>
              </a:solidFill>
              <a:latin typeface="Fira Sans" panose="020B0503050000020004" pitchFamily="34" charset="0"/>
            </a:rPr>
            <a:t>Gestion globale Ogec</a:t>
          </a:r>
        </a:p>
      </dsp:txBody>
      <dsp:txXfrm>
        <a:off x="4150365" y="2681"/>
        <a:ext cx="1318595" cy="586272"/>
      </dsp:txXfrm>
    </dsp:sp>
    <dsp:sp modelId="{557D6792-E0FC-42DC-BEF6-326E80CFF5A7}">
      <dsp:nvSpPr>
        <dsp:cNvPr id="0" name=""/>
        <dsp:cNvSpPr/>
      </dsp:nvSpPr>
      <dsp:spPr>
        <a:xfrm>
          <a:off x="1817639" y="793751"/>
          <a:ext cx="3230969" cy="582098"/>
        </a:xfrm>
        <a:prstGeom prst="rect">
          <a:avLst/>
        </a:prstGeom>
        <a:solidFill>
          <a:srgbClr val="EC0E66"/>
        </a:solidFill>
        <a:ln w="19050" cap="flat" cmpd="sng" algn="ctr">
          <a:solidFill>
            <a:srgbClr val="EC0E6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0" i="0" kern="1200" dirty="0">
              <a:solidFill>
                <a:schemeClr val="bg1"/>
              </a:solidFill>
              <a:latin typeface="Fira Sans" panose="020B0503050000020004" pitchFamily="34" charset="0"/>
            </a:rPr>
            <a:t>Gestion patrimoniale ou « libre » ou « non scolaire »</a:t>
          </a:r>
        </a:p>
      </dsp:txBody>
      <dsp:txXfrm>
        <a:off x="1817639" y="793751"/>
        <a:ext cx="3230969" cy="582098"/>
      </dsp:txXfrm>
    </dsp:sp>
    <dsp:sp modelId="{460078B8-99B4-42B6-8C23-EEDDC78C65CC}">
      <dsp:nvSpPr>
        <dsp:cNvPr id="0" name=""/>
        <dsp:cNvSpPr/>
      </dsp:nvSpPr>
      <dsp:spPr>
        <a:xfrm>
          <a:off x="2625381" y="1580648"/>
          <a:ext cx="1093493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accent2"/>
            </a:buClr>
            <a:buSzTx/>
            <a:buFont typeface="Wingdings" panose="05000000000000000000" pitchFamily="2" charset="2"/>
            <a:buNone/>
          </a:pPr>
          <a:r>
            <a:rPr kumimoji="0" lang="fr-FR" sz="1050" b="0" i="0" u="none" strike="noStrike" kern="1200" cap="none" spc="0" normalizeH="0" baseline="0" noProof="0" dirty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La gestion de la vie associative</a:t>
          </a:r>
          <a:endParaRPr lang="fr-FR" sz="1050" kern="1200" dirty="0">
            <a:latin typeface="Fira Sans Light" panose="020B0403050000020004" pitchFamily="34" charset="0"/>
          </a:endParaRPr>
        </a:p>
      </dsp:txBody>
      <dsp:txXfrm>
        <a:off x="2625381" y="1580648"/>
        <a:ext cx="1093493" cy="487613"/>
      </dsp:txXfrm>
    </dsp:sp>
    <dsp:sp modelId="{1E28D93D-4122-49C7-9C1A-CC6D4D30E236}">
      <dsp:nvSpPr>
        <dsp:cNvPr id="0" name=""/>
        <dsp:cNvSpPr/>
      </dsp:nvSpPr>
      <dsp:spPr>
        <a:xfrm>
          <a:off x="2625381" y="2273060"/>
          <a:ext cx="1093493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050" b="0" i="0" u="none" strike="noStrike" kern="1200" cap="none" spc="0" normalizeH="0" baseline="0" noProof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La gestion financière</a:t>
          </a:r>
        </a:p>
      </dsp:txBody>
      <dsp:txXfrm>
        <a:off x="2625381" y="2273060"/>
        <a:ext cx="1093493" cy="487613"/>
      </dsp:txXfrm>
    </dsp:sp>
    <dsp:sp modelId="{06527925-5222-4FFB-A67F-83AAF115BF55}">
      <dsp:nvSpPr>
        <dsp:cNvPr id="0" name=""/>
        <dsp:cNvSpPr/>
      </dsp:nvSpPr>
      <dsp:spPr>
        <a:xfrm>
          <a:off x="2625381" y="2965472"/>
          <a:ext cx="1093493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050" b="0" i="0" u="none" strike="noStrike" kern="1200" cap="none" spc="0" normalizeH="0" baseline="0" noProof="0" dirty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La gestion des locaux scolaires et autres</a:t>
          </a:r>
        </a:p>
      </dsp:txBody>
      <dsp:txXfrm>
        <a:off x="2625381" y="2965472"/>
        <a:ext cx="1093493" cy="487613"/>
      </dsp:txXfrm>
    </dsp:sp>
    <dsp:sp modelId="{51AB00FF-AC2A-4F95-B81B-BE2864BF28ED}">
      <dsp:nvSpPr>
        <dsp:cNvPr id="0" name=""/>
        <dsp:cNvSpPr/>
      </dsp:nvSpPr>
      <dsp:spPr>
        <a:xfrm>
          <a:off x="2625381" y="3657884"/>
          <a:ext cx="1093493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050" b="0" i="0" u="none" strike="noStrike" kern="1200" cap="none" spc="0" normalizeH="0" baseline="0" noProof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Les autres gestions : kermesses, fêtes...</a:t>
          </a:r>
        </a:p>
      </dsp:txBody>
      <dsp:txXfrm>
        <a:off x="2625381" y="3657884"/>
        <a:ext cx="1093493" cy="487613"/>
      </dsp:txXfrm>
    </dsp:sp>
    <dsp:sp modelId="{6C311C61-3517-4373-8214-4576DB000491}">
      <dsp:nvSpPr>
        <dsp:cNvPr id="0" name=""/>
        <dsp:cNvSpPr/>
      </dsp:nvSpPr>
      <dsp:spPr>
        <a:xfrm>
          <a:off x="2625381" y="4350296"/>
          <a:ext cx="1093493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050" b="0" i="0" u="none" strike="noStrike" kern="1200" cap="none" spc="0" normalizeH="0" baseline="0" noProof="0" dirty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Les actions de solidarité</a:t>
          </a:r>
        </a:p>
      </dsp:txBody>
      <dsp:txXfrm>
        <a:off x="2625381" y="4350296"/>
        <a:ext cx="1093493" cy="487613"/>
      </dsp:txXfrm>
    </dsp:sp>
    <dsp:sp modelId="{AD70E851-98C2-4B6D-8AB2-0D0DED088A6E}">
      <dsp:nvSpPr>
        <dsp:cNvPr id="0" name=""/>
        <dsp:cNvSpPr/>
      </dsp:nvSpPr>
      <dsp:spPr>
        <a:xfrm>
          <a:off x="2625381" y="5042707"/>
          <a:ext cx="1093493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050" b="0" i="0" u="none" strike="noStrike" kern="1200" cap="none" spc="0" normalizeH="0" baseline="0" noProof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Les impositions spécifiques aux associations</a:t>
          </a:r>
        </a:p>
      </dsp:txBody>
      <dsp:txXfrm>
        <a:off x="2625381" y="5042707"/>
        <a:ext cx="1093493" cy="487613"/>
      </dsp:txXfrm>
    </dsp:sp>
    <dsp:sp modelId="{6D9F8C3A-47ED-41DA-AB68-141C5724B174}">
      <dsp:nvSpPr>
        <dsp:cNvPr id="0" name=""/>
        <dsp:cNvSpPr/>
      </dsp:nvSpPr>
      <dsp:spPr>
        <a:xfrm>
          <a:off x="6527190" y="793751"/>
          <a:ext cx="1512510" cy="580914"/>
        </a:xfrm>
        <a:prstGeom prst="rect">
          <a:avLst/>
        </a:prstGeom>
        <a:solidFill>
          <a:srgbClr val="EC0E66"/>
        </a:solidFill>
        <a:ln w="19050" cap="flat" cmpd="sng" algn="ctr">
          <a:solidFill>
            <a:srgbClr val="EC0E6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0" i="0" kern="1200">
              <a:solidFill>
                <a:schemeClr val="bg1"/>
              </a:solidFill>
              <a:latin typeface="Fira Sans" panose="020B0503050000020004" pitchFamily="34" charset="0"/>
            </a:rPr>
            <a:t>Gestion scolaire</a:t>
          </a:r>
        </a:p>
      </dsp:txBody>
      <dsp:txXfrm>
        <a:off x="6527190" y="793751"/>
        <a:ext cx="1512510" cy="580914"/>
      </dsp:txXfrm>
    </dsp:sp>
    <dsp:sp modelId="{618E127F-662D-4F94-A911-56C73BB011C9}">
      <dsp:nvSpPr>
        <dsp:cNvPr id="0" name=""/>
        <dsp:cNvSpPr/>
      </dsp:nvSpPr>
      <dsp:spPr>
        <a:xfrm>
          <a:off x="5983506" y="1568448"/>
          <a:ext cx="1309857" cy="487613"/>
        </a:xfrm>
        <a:prstGeom prst="rect">
          <a:avLst/>
        </a:prstGeom>
        <a:solidFill>
          <a:srgbClr val="E3EDFD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>
              <a:latin typeface="Fira Sans Light" panose="020B0403050000020004" pitchFamily="34" charset="0"/>
            </a:rPr>
            <a:t>Activités principales d’enseignement sous contrat</a:t>
          </a:r>
        </a:p>
      </dsp:txBody>
      <dsp:txXfrm>
        <a:off x="5983506" y="1568448"/>
        <a:ext cx="1309857" cy="487613"/>
      </dsp:txXfrm>
    </dsp:sp>
    <dsp:sp modelId="{81705915-64C6-405C-9217-FF71D9AC7958}">
      <dsp:nvSpPr>
        <dsp:cNvPr id="0" name=""/>
        <dsp:cNvSpPr/>
      </dsp:nvSpPr>
      <dsp:spPr>
        <a:xfrm>
          <a:off x="6239144" y="2271875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Maternelle</a:t>
          </a:r>
        </a:p>
      </dsp:txBody>
      <dsp:txXfrm>
        <a:off x="6239144" y="2271875"/>
        <a:ext cx="975227" cy="487613"/>
      </dsp:txXfrm>
    </dsp:sp>
    <dsp:sp modelId="{17DC1A91-5B99-49AA-83CC-744FDEE525B6}">
      <dsp:nvSpPr>
        <dsp:cNvPr id="0" name=""/>
        <dsp:cNvSpPr/>
      </dsp:nvSpPr>
      <dsp:spPr>
        <a:xfrm>
          <a:off x="6239144" y="2942252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Primaire</a:t>
          </a:r>
        </a:p>
      </dsp:txBody>
      <dsp:txXfrm>
        <a:off x="6239144" y="2942252"/>
        <a:ext cx="975227" cy="487613"/>
      </dsp:txXfrm>
    </dsp:sp>
    <dsp:sp modelId="{860EEFFB-66F4-4F9D-8791-6237D41347FA}">
      <dsp:nvSpPr>
        <dsp:cNvPr id="0" name=""/>
        <dsp:cNvSpPr/>
      </dsp:nvSpPr>
      <dsp:spPr>
        <a:xfrm>
          <a:off x="6334639" y="3656699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Collège</a:t>
          </a:r>
        </a:p>
      </dsp:txBody>
      <dsp:txXfrm>
        <a:off x="6334639" y="3656699"/>
        <a:ext cx="975227" cy="487613"/>
      </dsp:txXfrm>
    </dsp:sp>
    <dsp:sp modelId="{27599A83-3F54-41D5-A654-6D48FA12BA4C}">
      <dsp:nvSpPr>
        <dsp:cNvPr id="0" name=""/>
        <dsp:cNvSpPr/>
      </dsp:nvSpPr>
      <dsp:spPr>
        <a:xfrm>
          <a:off x="6239144" y="4349111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Lycée</a:t>
          </a:r>
        </a:p>
      </dsp:txBody>
      <dsp:txXfrm>
        <a:off x="6239144" y="4349111"/>
        <a:ext cx="975227" cy="487613"/>
      </dsp:txXfrm>
    </dsp:sp>
    <dsp:sp modelId="{F575BF42-0DF1-4F7C-ABB7-AB0F5ED86D61}">
      <dsp:nvSpPr>
        <dsp:cNvPr id="0" name=""/>
        <dsp:cNvSpPr/>
      </dsp:nvSpPr>
      <dsp:spPr>
        <a:xfrm>
          <a:off x="6239144" y="5045389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Etc.</a:t>
          </a:r>
        </a:p>
      </dsp:txBody>
      <dsp:txXfrm>
        <a:off x="6239144" y="5045389"/>
        <a:ext cx="975227" cy="487613"/>
      </dsp:txXfrm>
    </dsp:sp>
    <dsp:sp modelId="{797D5DF9-1922-4933-9F97-2B31E1FCE5A5}">
      <dsp:nvSpPr>
        <dsp:cNvPr id="0" name=""/>
        <dsp:cNvSpPr/>
      </dsp:nvSpPr>
      <dsp:spPr>
        <a:xfrm>
          <a:off x="7877818" y="1579463"/>
          <a:ext cx="1309857" cy="487613"/>
        </a:xfrm>
        <a:prstGeom prst="rect">
          <a:avLst/>
        </a:prstGeom>
        <a:solidFill>
          <a:srgbClr val="E3EDFD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>
              <a:latin typeface="Fira Sans Light" panose="020B0403050000020004" pitchFamily="34" charset="0"/>
            </a:rPr>
            <a:t>Activités accessoires à l’enseignement</a:t>
          </a:r>
        </a:p>
      </dsp:txBody>
      <dsp:txXfrm>
        <a:off x="7877818" y="1579463"/>
        <a:ext cx="1309857" cy="487613"/>
      </dsp:txXfrm>
    </dsp:sp>
    <dsp:sp modelId="{31F778D2-1898-4587-8972-77AC36F705C7}">
      <dsp:nvSpPr>
        <dsp:cNvPr id="0" name=""/>
        <dsp:cNvSpPr/>
      </dsp:nvSpPr>
      <dsp:spPr>
        <a:xfrm>
          <a:off x="8182364" y="2271875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Hébergement</a:t>
          </a:r>
        </a:p>
      </dsp:txBody>
      <dsp:txXfrm>
        <a:off x="8182364" y="2271875"/>
        <a:ext cx="975227" cy="487613"/>
      </dsp:txXfrm>
    </dsp:sp>
    <dsp:sp modelId="{EDEE4545-0928-44E7-9FC7-D8EBD18F529C}">
      <dsp:nvSpPr>
        <dsp:cNvPr id="0" name=""/>
        <dsp:cNvSpPr/>
      </dsp:nvSpPr>
      <dsp:spPr>
        <a:xfrm>
          <a:off x="8182364" y="2964287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Restauration</a:t>
          </a:r>
        </a:p>
      </dsp:txBody>
      <dsp:txXfrm>
        <a:off x="8182364" y="2964287"/>
        <a:ext cx="975227" cy="487613"/>
      </dsp:txXfrm>
    </dsp:sp>
    <dsp:sp modelId="{E3B3F39F-0C50-446E-B389-252984856C4B}">
      <dsp:nvSpPr>
        <dsp:cNvPr id="0" name=""/>
        <dsp:cNvSpPr/>
      </dsp:nvSpPr>
      <dsp:spPr>
        <a:xfrm>
          <a:off x="8182364" y="3656699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Étude/garderie</a:t>
          </a:r>
        </a:p>
      </dsp:txBody>
      <dsp:txXfrm>
        <a:off x="8182364" y="3656699"/>
        <a:ext cx="975227" cy="487613"/>
      </dsp:txXfrm>
    </dsp:sp>
    <dsp:sp modelId="{41D37059-E39D-471C-976C-03CEF551CD32}">
      <dsp:nvSpPr>
        <dsp:cNvPr id="0" name=""/>
        <dsp:cNvSpPr/>
      </dsp:nvSpPr>
      <dsp:spPr>
        <a:xfrm>
          <a:off x="8182364" y="4349111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Etc.</a:t>
          </a:r>
        </a:p>
      </dsp:txBody>
      <dsp:txXfrm>
        <a:off x="8182364" y="4349111"/>
        <a:ext cx="975227" cy="487613"/>
      </dsp:txXfrm>
    </dsp:sp>
    <dsp:sp modelId="{30E9DAD9-9C52-4698-A25F-3A4D379F601A}">
      <dsp:nvSpPr>
        <dsp:cNvPr id="0" name=""/>
        <dsp:cNvSpPr/>
      </dsp:nvSpPr>
      <dsp:spPr>
        <a:xfrm>
          <a:off x="4369996" y="1562421"/>
          <a:ext cx="1309857" cy="487613"/>
        </a:xfrm>
        <a:prstGeom prst="rect">
          <a:avLst/>
        </a:prstGeom>
        <a:solidFill>
          <a:srgbClr val="E3EDFD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>
              <a:latin typeface="Fira Sans Light" panose="020B0403050000020004" pitchFamily="34" charset="0"/>
            </a:rPr>
            <a:t>Activités  d’enseignement hors contrat</a:t>
          </a:r>
        </a:p>
      </dsp:txBody>
      <dsp:txXfrm>
        <a:off x="4369996" y="1562421"/>
        <a:ext cx="1309857" cy="4876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092B48-21AB-4626-BEF9-ADBFF678F3D7}">
      <dsp:nvSpPr>
        <dsp:cNvPr id="0" name=""/>
        <dsp:cNvSpPr/>
      </dsp:nvSpPr>
      <dsp:spPr>
        <a:xfrm>
          <a:off x="8008803" y="2067077"/>
          <a:ext cx="173560" cy="2525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5840"/>
              </a:lnTo>
              <a:lnTo>
                <a:pt x="173560" y="25258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1D3A4B-8AF3-4B52-902E-77945AF5BDCC}">
      <dsp:nvSpPr>
        <dsp:cNvPr id="0" name=""/>
        <dsp:cNvSpPr/>
      </dsp:nvSpPr>
      <dsp:spPr>
        <a:xfrm>
          <a:off x="8008803" y="2067077"/>
          <a:ext cx="173560" cy="18334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3428"/>
              </a:lnTo>
              <a:lnTo>
                <a:pt x="173560" y="18334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6CA223-D335-4060-8DFB-F67CD7002291}">
      <dsp:nvSpPr>
        <dsp:cNvPr id="0" name=""/>
        <dsp:cNvSpPr/>
      </dsp:nvSpPr>
      <dsp:spPr>
        <a:xfrm>
          <a:off x="8008803" y="2067077"/>
          <a:ext cx="173560" cy="1141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1016"/>
              </a:lnTo>
              <a:lnTo>
                <a:pt x="173560" y="11410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002B90-35B4-4A53-831B-DAC51F63ABF6}">
      <dsp:nvSpPr>
        <dsp:cNvPr id="0" name=""/>
        <dsp:cNvSpPr/>
      </dsp:nvSpPr>
      <dsp:spPr>
        <a:xfrm>
          <a:off x="8008803" y="2067077"/>
          <a:ext cx="173560" cy="448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8604"/>
              </a:lnTo>
              <a:lnTo>
                <a:pt x="173560" y="44860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4005FA-45AE-45A5-9775-533526315D8F}">
      <dsp:nvSpPr>
        <dsp:cNvPr id="0" name=""/>
        <dsp:cNvSpPr/>
      </dsp:nvSpPr>
      <dsp:spPr>
        <a:xfrm>
          <a:off x="7283445" y="1374665"/>
          <a:ext cx="1249301" cy="204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398"/>
              </a:lnTo>
              <a:lnTo>
                <a:pt x="1249301" y="102398"/>
              </a:lnTo>
              <a:lnTo>
                <a:pt x="1249301" y="2047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88383C-E045-44BB-8CEE-0EE44AA8594D}">
      <dsp:nvSpPr>
        <dsp:cNvPr id="0" name=""/>
        <dsp:cNvSpPr/>
      </dsp:nvSpPr>
      <dsp:spPr>
        <a:xfrm>
          <a:off x="6114491" y="2056062"/>
          <a:ext cx="124653" cy="32331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3133"/>
              </a:lnTo>
              <a:lnTo>
                <a:pt x="124653" y="323313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F93B34-1BAD-4429-A871-B7A75D9A88A3}">
      <dsp:nvSpPr>
        <dsp:cNvPr id="0" name=""/>
        <dsp:cNvSpPr/>
      </dsp:nvSpPr>
      <dsp:spPr>
        <a:xfrm>
          <a:off x="6114491" y="2056062"/>
          <a:ext cx="124653" cy="25368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36855"/>
              </a:lnTo>
              <a:lnTo>
                <a:pt x="124653" y="25368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A387A-D7D2-4351-A8A5-277C68A8CC5D}">
      <dsp:nvSpPr>
        <dsp:cNvPr id="0" name=""/>
        <dsp:cNvSpPr/>
      </dsp:nvSpPr>
      <dsp:spPr>
        <a:xfrm>
          <a:off x="6114491" y="2056062"/>
          <a:ext cx="220147" cy="18444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4443"/>
              </a:lnTo>
              <a:lnTo>
                <a:pt x="220147" y="184444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EB4217-6541-4CAA-B8B3-70ADE046E495}">
      <dsp:nvSpPr>
        <dsp:cNvPr id="0" name=""/>
        <dsp:cNvSpPr/>
      </dsp:nvSpPr>
      <dsp:spPr>
        <a:xfrm>
          <a:off x="6114491" y="2056062"/>
          <a:ext cx="124653" cy="11299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9996"/>
              </a:lnTo>
              <a:lnTo>
                <a:pt x="124653" y="112999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290044-CF64-4097-A4FA-8EA97ABCFDB3}">
      <dsp:nvSpPr>
        <dsp:cNvPr id="0" name=""/>
        <dsp:cNvSpPr/>
      </dsp:nvSpPr>
      <dsp:spPr>
        <a:xfrm>
          <a:off x="6114491" y="2056062"/>
          <a:ext cx="124653" cy="459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9620"/>
              </a:lnTo>
              <a:lnTo>
                <a:pt x="124653" y="4596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30F39E-65EC-481D-8C02-10295136A146}">
      <dsp:nvSpPr>
        <dsp:cNvPr id="0" name=""/>
        <dsp:cNvSpPr/>
      </dsp:nvSpPr>
      <dsp:spPr>
        <a:xfrm>
          <a:off x="6638435" y="1374665"/>
          <a:ext cx="645010" cy="193782"/>
        </a:xfrm>
        <a:custGeom>
          <a:avLst/>
          <a:gdLst/>
          <a:ahLst/>
          <a:cxnLst/>
          <a:rect l="0" t="0" r="0" b="0"/>
          <a:pathLst>
            <a:path>
              <a:moveTo>
                <a:pt x="645010" y="0"/>
              </a:moveTo>
              <a:lnTo>
                <a:pt x="645010" y="91383"/>
              </a:lnTo>
              <a:lnTo>
                <a:pt x="0" y="91383"/>
              </a:lnTo>
              <a:lnTo>
                <a:pt x="0" y="1937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79E2E0-E720-487D-A9C7-6EAD3D415F23}">
      <dsp:nvSpPr>
        <dsp:cNvPr id="0" name=""/>
        <dsp:cNvSpPr/>
      </dsp:nvSpPr>
      <dsp:spPr>
        <a:xfrm>
          <a:off x="4809663" y="588953"/>
          <a:ext cx="2473782" cy="204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398"/>
              </a:lnTo>
              <a:lnTo>
                <a:pt x="2473782" y="102398"/>
              </a:lnTo>
              <a:lnTo>
                <a:pt x="2473782" y="2047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34CD6C-D108-4A6F-A942-5C98367736DC}">
      <dsp:nvSpPr>
        <dsp:cNvPr id="0" name=""/>
        <dsp:cNvSpPr/>
      </dsp:nvSpPr>
      <dsp:spPr>
        <a:xfrm>
          <a:off x="2140736" y="1375850"/>
          <a:ext cx="484645" cy="3910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10664"/>
              </a:lnTo>
              <a:lnTo>
                <a:pt x="484645" y="39106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CE79A0-825B-496A-B278-2C02B9A20E55}">
      <dsp:nvSpPr>
        <dsp:cNvPr id="0" name=""/>
        <dsp:cNvSpPr/>
      </dsp:nvSpPr>
      <dsp:spPr>
        <a:xfrm>
          <a:off x="2140736" y="1375850"/>
          <a:ext cx="484645" cy="32182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18252"/>
              </a:lnTo>
              <a:lnTo>
                <a:pt x="484645" y="321825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6A4B3C-5F8E-4C7E-8425-B7E9CE814850}">
      <dsp:nvSpPr>
        <dsp:cNvPr id="0" name=""/>
        <dsp:cNvSpPr/>
      </dsp:nvSpPr>
      <dsp:spPr>
        <a:xfrm>
          <a:off x="2140736" y="1375850"/>
          <a:ext cx="484645" cy="2525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5840"/>
              </a:lnTo>
              <a:lnTo>
                <a:pt x="484645" y="25258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1073EC-37E2-4F8E-B2DA-B3CDE92D80CB}">
      <dsp:nvSpPr>
        <dsp:cNvPr id="0" name=""/>
        <dsp:cNvSpPr/>
      </dsp:nvSpPr>
      <dsp:spPr>
        <a:xfrm>
          <a:off x="2140736" y="1375850"/>
          <a:ext cx="484645" cy="18334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3428"/>
              </a:lnTo>
              <a:lnTo>
                <a:pt x="484645" y="183342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807865-C5D3-4802-959C-969FF7CBE7CF}">
      <dsp:nvSpPr>
        <dsp:cNvPr id="0" name=""/>
        <dsp:cNvSpPr/>
      </dsp:nvSpPr>
      <dsp:spPr>
        <a:xfrm>
          <a:off x="2140736" y="1375850"/>
          <a:ext cx="484645" cy="1141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1016"/>
              </a:lnTo>
              <a:lnTo>
                <a:pt x="484645" y="11410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5DE934-4735-4B96-9F3C-E077FB9FD4B4}">
      <dsp:nvSpPr>
        <dsp:cNvPr id="0" name=""/>
        <dsp:cNvSpPr/>
      </dsp:nvSpPr>
      <dsp:spPr>
        <a:xfrm>
          <a:off x="2140736" y="1375850"/>
          <a:ext cx="484645" cy="4486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8604"/>
              </a:lnTo>
              <a:lnTo>
                <a:pt x="484645" y="44860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74C460-584F-4B09-B356-73F83B298D4A}">
      <dsp:nvSpPr>
        <dsp:cNvPr id="0" name=""/>
        <dsp:cNvSpPr/>
      </dsp:nvSpPr>
      <dsp:spPr>
        <a:xfrm>
          <a:off x="3433123" y="588953"/>
          <a:ext cx="1376539" cy="204797"/>
        </a:xfrm>
        <a:custGeom>
          <a:avLst/>
          <a:gdLst/>
          <a:ahLst/>
          <a:cxnLst/>
          <a:rect l="0" t="0" r="0" b="0"/>
          <a:pathLst>
            <a:path>
              <a:moveTo>
                <a:pt x="1376539" y="0"/>
              </a:moveTo>
              <a:lnTo>
                <a:pt x="1376539" y="102398"/>
              </a:lnTo>
              <a:lnTo>
                <a:pt x="0" y="102398"/>
              </a:lnTo>
              <a:lnTo>
                <a:pt x="0" y="2047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2C9A3E-4801-4BA4-B870-50CB53DE5166}">
      <dsp:nvSpPr>
        <dsp:cNvPr id="0" name=""/>
        <dsp:cNvSpPr/>
      </dsp:nvSpPr>
      <dsp:spPr>
        <a:xfrm>
          <a:off x="4150365" y="2681"/>
          <a:ext cx="1318595" cy="586272"/>
        </a:xfrm>
        <a:prstGeom prst="rect">
          <a:avLst/>
        </a:prstGeom>
        <a:solidFill>
          <a:srgbClr val="5692C5"/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0" i="0" kern="1200" dirty="0">
              <a:solidFill>
                <a:schemeClr val="bg1"/>
              </a:solidFill>
              <a:latin typeface="Fira Sans" panose="020B0503050000020004" pitchFamily="34" charset="0"/>
            </a:rPr>
            <a:t>Gestion globale Ogec</a:t>
          </a:r>
        </a:p>
      </dsp:txBody>
      <dsp:txXfrm>
        <a:off x="4150365" y="2681"/>
        <a:ext cx="1318595" cy="586272"/>
      </dsp:txXfrm>
    </dsp:sp>
    <dsp:sp modelId="{557D6792-E0FC-42DC-BEF6-326E80CFF5A7}">
      <dsp:nvSpPr>
        <dsp:cNvPr id="0" name=""/>
        <dsp:cNvSpPr/>
      </dsp:nvSpPr>
      <dsp:spPr>
        <a:xfrm>
          <a:off x="1817639" y="793751"/>
          <a:ext cx="3230969" cy="582098"/>
        </a:xfrm>
        <a:prstGeom prst="rect">
          <a:avLst/>
        </a:prstGeom>
        <a:solidFill>
          <a:srgbClr val="EC0E66"/>
        </a:solidFill>
        <a:ln w="19050" cap="flat" cmpd="sng" algn="ctr">
          <a:solidFill>
            <a:srgbClr val="EC0E6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0" i="0" kern="1200" dirty="0">
              <a:solidFill>
                <a:schemeClr val="bg1"/>
              </a:solidFill>
              <a:latin typeface="Fira Sans" panose="020B0503050000020004" pitchFamily="34" charset="0"/>
            </a:rPr>
            <a:t>Gestion patrimoniale ou « libre » ou « non scolaire »</a:t>
          </a:r>
        </a:p>
      </dsp:txBody>
      <dsp:txXfrm>
        <a:off x="1817639" y="793751"/>
        <a:ext cx="3230969" cy="582098"/>
      </dsp:txXfrm>
    </dsp:sp>
    <dsp:sp modelId="{460078B8-99B4-42B6-8C23-EEDDC78C65CC}">
      <dsp:nvSpPr>
        <dsp:cNvPr id="0" name=""/>
        <dsp:cNvSpPr/>
      </dsp:nvSpPr>
      <dsp:spPr>
        <a:xfrm>
          <a:off x="2625381" y="1580648"/>
          <a:ext cx="1093493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accent2"/>
            </a:buClr>
            <a:buSzTx/>
            <a:buFont typeface="Wingdings" panose="05000000000000000000" pitchFamily="2" charset="2"/>
            <a:buNone/>
          </a:pPr>
          <a:r>
            <a:rPr kumimoji="0" lang="fr-FR" sz="1050" b="0" i="0" u="none" strike="noStrike" kern="1200" cap="none" spc="0" normalizeH="0" baseline="0" noProof="0" dirty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La gestion de la vie associative</a:t>
          </a:r>
          <a:endParaRPr lang="fr-FR" sz="1050" kern="1200" dirty="0">
            <a:latin typeface="Fira Sans Light" panose="020B0403050000020004" pitchFamily="34" charset="0"/>
          </a:endParaRPr>
        </a:p>
      </dsp:txBody>
      <dsp:txXfrm>
        <a:off x="2625381" y="1580648"/>
        <a:ext cx="1093493" cy="487613"/>
      </dsp:txXfrm>
    </dsp:sp>
    <dsp:sp modelId="{1E28D93D-4122-49C7-9C1A-CC6D4D30E236}">
      <dsp:nvSpPr>
        <dsp:cNvPr id="0" name=""/>
        <dsp:cNvSpPr/>
      </dsp:nvSpPr>
      <dsp:spPr>
        <a:xfrm>
          <a:off x="2625381" y="2273060"/>
          <a:ext cx="1093493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050" b="0" i="0" u="none" strike="noStrike" kern="1200" cap="none" spc="0" normalizeH="0" baseline="0" noProof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La gestion financière</a:t>
          </a:r>
        </a:p>
      </dsp:txBody>
      <dsp:txXfrm>
        <a:off x="2625381" y="2273060"/>
        <a:ext cx="1093493" cy="487613"/>
      </dsp:txXfrm>
    </dsp:sp>
    <dsp:sp modelId="{06527925-5222-4FFB-A67F-83AAF115BF55}">
      <dsp:nvSpPr>
        <dsp:cNvPr id="0" name=""/>
        <dsp:cNvSpPr/>
      </dsp:nvSpPr>
      <dsp:spPr>
        <a:xfrm>
          <a:off x="2625381" y="2965472"/>
          <a:ext cx="1093493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050" b="0" i="0" u="none" strike="noStrike" kern="1200" cap="none" spc="0" normalizeH="0" baseline="0" noProof="0" dirty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La gestion des locaux scolaires et autres</a:t>
          </a:r>
        </a:p>
      </dsp:txBody>
      <dsp:txXfrm>
        <a:off x="2625381" y="2965472"/>
        <a:ext cx="1093493" cy="487613"/>
      </dsp:txXfrm>
    </dsp:sp>
    <dsp:sp modelId="{51AB00FF-AC2A-4F95-B81B-BE2864BF28ED}">
      <dsp:nvSpPr>
        <dsp:cNvPr id="0" name=""/>
        <dsp:cNvSpPr/>
      </dsp:nvSpPr>
      <dsp:spPr>
        <a:xfrm>
          <a:off x="2625381" y="3657884"/>
          <a:ext cx="1093493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050" b="0" i="0" u="none" strike="noStrike" kern="1200" cap="none" spc="0" normalizeH="0" baseline="0" noProof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Les autres gestions : kermesses, fêtes...</a:t>
          </a:r>
        </a:p>
      </dsp:txBody>
      <dsp:txXfrm>
        <a:off x="2625381" y="3657884"/>
        <a:ext cx="1093493" cy="487613"/>
      </dsp:txXfrm>
    </dsp:sp>
    <dsp:sp modelId="{6C311C61-3517-4373-8214-4576DB000491}">
      <dsp:nvSpPr>
        <dsp:cNvPr id="0" name=""/>
        <dsp:cNvSpPr/>
      </dsp:nvSpPr>
      <dsp:spPr>
        <a:xfrm>
          <a:off x="2625381" y="4350296"/>
          <a:ext cx="1093493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050" b="0" i="0" u="none" strike="noStrike" kern="1200" cap="none" spc="0" normalizeH="0" baseline="0" noProof="0" dirty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Les actions de solidarité</a:t>
          </a:r>
        </a:p>
      </dsp:txBody>
      <dsp:txXfrm>
        <a:off x="2625381" y="4350296"/>
        <a:ext cx="1093493" cy="487613"/>
      </dsp:txXfrm>
    </dsp:sp>
    <dsp:sp modelId="{AD70E851-98C2-4B6D-8AB2-0D0DED088A6E}">
      <dsp:nvSpPr>
        <dsp:cNvPr id="0" name=""/>
        <dsp:cNvSpPr/>
      </dsp:nvSpPr>
      <dsp:spPr>
        <a:xfrm>
          <a:off x="2625381" y="5042707"/>
          <a:ext cx="1093493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r-FR" sz="1050" b="0" i="0" u="none" strike="noStrike" kern="1200" cap="none" spc="0" normalizeH="0" baseline="0" noProof="0">
              <a:ln/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rPr>
            <a:t>Les impositions spécifiques aux associations</a:t>
          </a:r>
        </a:p>
      </dsp:txBody>
      <dsp:txXfrm>
        <a:off x="2625381" y="5042707"/>
        <a:ext cx="1093493" cy="487613"/>
      </dsp:txXfrm>
    </dsp:sp>
    <dsp:sp modelId="{6D9F8C3A-47ED-41DA-AB68-141C5724B174}">
      <dsp:nvSpPr>
        <dsp:cNvPr id="0" name=""/>
        <dsp:cNvSpPr/>
      </dsp:nvSpPr>
      <dsp:spPr>
        <a:xfrm>
          <a:off x="6527190" y="793751"/>
          <a:ext cx="1512510" cy="580914"/>
        </a:xfrm>
        <a:prstGeom prst="rect">
          <a:avLst/>
        </a:prstGeom>
        <a:solidFill>
          <a:srgbClr val="EC0E66"/>
        </a:solidFill>
        <a:ln w="19050" cap="flat" cmpd="sng" algn="ctr">
          <a:solidFill>
            <a:srgbClr val="EC0E66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0" i="0" kern="1200">
              <a:solidFill>
                <a:schemeClr val="bg1"/>
              </a:solidFill>
              <a:latin typeface="Fira Sans" panose="020B0503050000020004" pitchFamily="34" charset="0"/>
            </a:rPr>
            <a:t>Gestion scolaire</a:t>
          </a:r>
        </a:p>
      </dsp:txBody>
      <dsp:txXfrm>
        <a:off x="6527190" y="793751"/>
        <a:ext cx="1512510" cy="580914"/>
      </dsp:txXfrm>
    </dsp:sp>
    <dsp:sp modelId="{618E127F-662D-4F94-A911-56C73BB011C9}">
      <dsp:nvSpPr>
        <dsp:cNvPr id="0" name=""/>
        <dsp:cNvSpPr/>
      </dsp:nvSpPr>
      <dsp:spPr>
        <a:xfrm>
          <a:off x="5983506" y="1568448"/>
          <a:ext cx="1309857" cy="487613"/>
        </a:xfrm>
        <a:prstGeom prst="rect">
          <a:avLst/>
        </a:prstGeom>
        <a:solidFill>
          <a:srgbClr val="E3EDFD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>
              <a:latin typeface="Fira Sans Light" panose="020B0403050000020004" pitchFamily="34" charset="0"/>
            </a:rPr>
            <a:t>Activités principales d’enseignement sous contrat</a:t>
          </a:r>
        </a:p>
      </dsp:txBody>
      <dsp:txXfrm>
        <a:off x="5983506" y="1568448"/>
        <a:ext cx="1309857" cy="487613"/>
      </dsp:txXfrm>
    </dsp:sp>
    <dsp:sp modelId="{81705915-64C6-405C-9217-FF71D9AC7958}">
      <dsp:nvSpPr>
        <dsp:cNvPr id="0" name=""/>
        <dsp:cNvSpPr/>
      </dsp:nvSpPr>
      <dsp:spPr>
        <a:xfrm>
          <a:off x="6239144" y="2271875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Maternelle</a:t>
          </a:r>
        </a:p>
      </dsp:txBody>
      <dsp:txXfrm>
        <a:off x="6239144" y="2271875"/>
        <a:ext cx="975227" cy="487613"/>
      </dsp:txXfrm>
    </dsp:sp>
    <dsp:sp modelId="{17DC1A91-5B99-49AA-83CC-744FDEE525B6}">
      <dsp:nvSpPr>
        <dsp:cNvPr id="0" name=""/>
        <dsp:cNvSpPr/>
      </dsp:nvSpPr>
      <dsp:spPr>
        <a:xfrm>
          <a:off x="6239144" y="2942252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Primaire</a:t>
          </a:r>
        </a:p>
      </dsp:txBody>
      <dsp:txXfrm>
        <a:off x="6239144" y="2942252"/>
        <a:ext cx="975227" cy="487613"/>
      </dsp:txXfrm>
    </dsp:sp>
    <dsp:sp modelId="{860EEFFB-66F4-4F9D-8791-6237D41347FA}">
      <dsp:nvSpPr>
        <dsp:cNvPr id="0" name=""/>
        <dsp:cNvSpPr/>
      </dsp:nvSpPr>
      <dsp:spPr>
        <a:xfrm>
          <a:off x="6334639" y="3656699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Collège</a:t>
          </a:r>
        </a:p>
      </dsp:txBody>
      <dsp:txXfrm>
        <a:off x="6334639" y="3656699"/>
        <a:ext cx="975227" cy="487613"/>
      </dsp:txXfrm>
    </dsp:sp>
    <dsp:sp modelId="{27599A83-3F54-41D5-A654-6D48FA12BA4C}">
      <dsp:nvSpPr>
        <dsp:cNvPr id="0" name=""/>
        <dsp:cNvSpPr/>
      </dsp:nvSpPr>
      <dsp:spPr>
        <a:xfrm>
          <a:off x="6239144" y="4349111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Lycée</a:t>
          </a:r>
        </a:p>
      </dsp:txBody>
      <dsp:txXfrm>
        <a:off x="6239144" y="4349111"/>
        <a:ext cx="975227" cy="487613"/>
      </dsp:txXfrm>
    </dsp:sp>
    <dsp:sp modelId="{F575BF42-0DF1-4F7C-ABB7-AB0F5ED86D61}">
      <dsp:nvSpPr>
        <dsp:cNvPr id="0" name=""/>
        <dsp:cNvSpPr/>
      </dsp:nvSpPr>
      <dsp:spPr>
        <a:xfrm>
          <a:off x="6239144" y="5045389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Etc.</a:t>
          </a:r>
        </a:p>
      </dsp:txBody>
      <dsp:txXfrm>
        <a:off x="6239144" y="5045389"/>
        <a:ext cx="975227" cy="487613"/>
      </dsp:txXfrm>
    </dsp:sp>
    <dsp:sp modelId="{797D5DF9-1922-4933-9F97-2B31E1FCE5A5}">
      <dsp:nvSpPr>
        <dsp:cNvPr id="0" name=""/>
        <dsp:cNvSpPr/>
      </dsp:nvSpPr>
      <dsp:spPr>
        <a:xfrm>
          <a:off x="7877818" y="1579463"/>
          <a:ext cx="1309857" cy="487613"/>
        </a:xfrm>
        <a:prstGeom prst="rect">
          <a:avLst/>
        </a:prstGeom>
        <a:solidFill>
          <a:srgbClr val="E3EDFD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>
              <a:latin typeface="Fira Sans Light" panose="020B0403050000020004" pitchFamily="34" charset="0"/>
            </a:rPr>
            <a:t>Activités accessoires à l’enseignement</a:t>
          </a:r>
        </a:p>
      </dsp:txBody>
      <dsp:txXfrm>
        <a:off x="7877818" y="1579463"/>
        <a:ext cx="1309857" cy="487613"/>
      </dsp:txXfrm>
    </dsp:sp>
    <dsp:sp modelId="{31F778D2-1898-4587-8972-77AC36F705C7}">
      <dsp:nvSpPr>
        <dsp:cNvPr id="0" name=""/>
        <dsp:cNvSpPr/>
      </dsp:nvSpPr>
      <dsp:spPr>
        <a:xfrm>
          <a:off x="8182364" y="2271875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Hébergement</a:t>
          </a:r>
        </a:p>
      </dsp:txBody>
      <dsp:txXfrm>
        <a:off x="8182364" y="2271875"/>
        <a:ext cx="975227" cy="487613"/>
      </dsp:txXfrm>
    </dsp:sp>
    <dsp:sp modelId="{EDEE4545-0928-44E7-9FC7-D8EBD18F529C}">
      <dsp:nvSpPr>
        <dsp:cNvPr id="0" name=""/>
        <dsp:cNvSpPr/>
      </dsp:nvSpPr>
      <dsp:spPr>
        <a:xfrm>
          <a:off x="8182364" y="2964287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Restauration</a:t>
          </a:r>
        </a:p>
      </dsp:txBody>
      <dsp:txXfrm>
        <a:off x="8182364" y="2964287"/>
        <a:ext cx="975227" cy="487613"/>
      </dsp:txXfrm>
    </dsp:sp>
    <dsp:sp modelId="{E3B3F39F-0C50-446E-B389-252984856C4B}">
      <dsp:nvSpPr>
        <dsp:cNvPr id="0" name=""/>
        <dsp:cNvSpPr/>
      </dsp:nvSpPr>
      <dsp:spPr>
        <a:xfrm>
          <a:off x="8182364" y="3656699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Étude/garderie</a:t>
          </a:r>
        </a:p>
      </dsp:txBody>
      <dsp:txXfrm>
        <a:off x="8182364" y="3656699"/>
        <a:ext cx="975227" cy="487613"/>
      </dsp:txXfrm>
    </dsp:sp>
    <dsp:sp modelId="{41D37059-E39D-471C-976C-03CEF551CD32}">
      <dsp:nvSpPr>
        <dsp:cNvPr id="0" name=""/>
        <dsp:cNvSpPr/>
      </dsp:nvSpPr>
      <dsp:spPr>
        <a:xfrm>
          <a:off x="8182364" y="4349111"/>
          <a:ext cx="975227" cy="4876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692C5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>
              <a:latin typeface="Fira Sans Light" panose="020B0403050000020004" pitchFamily="34" charset="0"/>
            </a:rPr>
            <a:t>Etc.</a:t>
          </a:r>
        </a:p>
      </dsp:txBody>
      <dsp:txXfrm>
        <a:off x="8182364" y="4349111"/>
        <a:ext cx="975227" cy="487613"/>
      </dsp:txXfrm>
    </dsp:sp>
    <dsp:sp modelId="{30E9DAD9-9C52-4698-A25F-3A4D379F601A}">
      <dsp:nvSpPr>
        <dsp:cNvPr id="0" name=""/>
        <dsp:cNvSpPr/>
      </dsp:nvSpPr>
      <dsp:spPr>
        <a:xfrm>
          <a:off x="4369996" y="1562421"/>
          <a:ext cx="1309857" cy="487613"/>
        </a:xfrm>
        <a:prstGeom prst="rect">
          <a:avLst/>
        </a:prstGeom>
        <a:solidFill>
          <a:srgbClr val="E3EDFD"/>
        </a:solidFill>
        <a:ln w="1905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>
              <a:latin typeface="Fira Sans Light" panose="020B0403050000020004" pitchFamily="34" charset="0"/>
            </a:rPr>
            <a:t>Activités  d’enseignement hors contrat</a:t>
          </a:r>
        </a:p>
      </dsp:txBody>
      <dsp:txXfrm>
        <a:off x="4369996" y="1562421"/>
        <a:ext cx="1309857" cy="4876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4850BC-3BFD-4337-8C3B-6D0ABD0B2A08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5B2B2-DE40-437D-9929-3432A16B7E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268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75B2B2-DE40-437D-9929-3432A16B7EC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286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B5792-5B45-4E54-B9DB-E6474F26E8B6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2996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45EF5-2250-100C-D6C6-E1F500125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C3CBC8-9138-A552-5C13-112EA10ADA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2D388E8-226D-D551-6F14-0006D3CBA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82BC8EC-D8A8-89D9-3AE4-80C449ADA8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B5792-5B45-4E54-B9DB-E6474F26E8B6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8270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B5792-5B45-4E54-B9DB-E6474F26E8B6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699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8B60D-6B6E-1DBB-4A7E-EF52145CA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C639C45-C423-83A2-E9A1-3676B5E18D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CEB0445-EE17-6F17-D44B-97487E8F79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2BFE26-1ECE-6581-CF22-7611568E80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B5792-5B45-4E54-B9DB-E6474F26E8B6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455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nogec.org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hyperlink" Target="http://www.fnogec.org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fnogec.org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hyperlink" Target="http://www.fnogec.org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fnogec.org/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fnogec.org/" TargetMode="External"/><Relationship Id="rId5" Type="http://schemas.openxmlformats.org/officeDocument/2006/relationships/hyperlink" Target="http://contact@fnogec.org" TargetMode="External"/><Relationship Id="rId4" Type="http://schemas.openxmlformats.org/officeDocument/2006/relationships/image" Target="../media/image1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nogec.org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hyperlink" Target="http://www.fnogec.org/" TargetMode="External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nogec.org/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hyperlink" Target="http://www.fnogec.org/" TargetMode="External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fnogec.org/" TargetMode="Externa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Relationship Id="rId6" Type="http://schemas.openxmlformats.org/officeDocument/2006/relationships/hyperlink" Target="http://www.fnogec.org/" TargetMode="External"/><Relationship Id="rId5" Type="http://schemas.openxmlformats.org/officeDocument/2006/relationships/hyperlink" Target="http://contact@fnogec.org" TargetMode="External"/><Relationship Id="rId4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_OG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F8ACD48F-5092-41BE-B4AA-E2CD043973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277" y="3432471"/>
            <a:ext cx="4704928" cy="813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0118DB-E22B-4C2D-8293-C40B60773C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8019" y="568324"/>
            <a:ext cx="2743200" cy="365125"/>
          </a:xfrm>
        </p:spPr>
        <p:txBody>
          <a:bodyPr lIns="0" tIns="0" rIns="0" bIns="0"/>
          <a:lstStyle>
            <a:lvl1pPr>
              <a:defRPr sz="16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C33A70A-3701-4B67-ABB0-9B644C8B9867}" type="datetimeFigureOut">
              <a:rPr lang="fr-FR" smtClean="0"/>
              <a:pPr/>
              <a:t>25/09/2025</a:t>
            </a:fld>
            <a:endParaRPr lang="fr-FR"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4E66F6BD-3E60-4355-9A9D-9DD801B88CDC}"/>
              </a:ext>
            </a:extLst>
          </p:cNvPr>
          <p:cNvSpPr/>
          <p:nvPr userDrawn="1"/>
        </p:nvSpPr>
        <p:spPr>
          <a:xfrm>
            <a:off x="8179270" y="0"/>
            <a:ext cx="4014470" cy="4042410"/>
          </a:xfrm>
          <a:custGeom>
            <a:avLst/>
            <a:gdLst/>
            <a:ahLst/>
            <a:cxnLst/>
            <a:rect l="l" t="t" r="r" b="b"/>
            <a:pathLst>
              <a:path w="4014470" h="4042410">
                <a:moveTo>
                  <a:pt x="4013924" y="0"/>
                </a:moveTo>
                <a:lnTo>
                  <a:pt x="0" y="0"/>
                </a:lnTo>
                <a:lnTo>
                  <a:pt x="0" y="224790"/>
                </a:lnTo>
                <a:lnTo>
                  <a:pt x="3789045" y="224790"/>
                </a:lnTo>
                <a:lnTo>
                  <a:pt x="3789045" y="4042410"/>
                </a:lnTo>
                <a:lnTo>
                  <a:pt x="4013924" y="4042410"/>
                </a:lnTo>
                <a:lnTo>
                  <a:pt x="4013924" y="224790"/>
                </a:lnTo>
                <a:lnTo>
                  <a:pt x="4013924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37038979-1ED4-4566-964B-64EC4E6B1AB4}"/>
              </a:ext>
            </a:extLst>
          </p:cNvPr>
          <p:cNvSpPr/>
          <p:nvPr userDrawn="1"/>
        </p:nvSpPr>
        <p:spPr>
          <a:xfrm>
            <a:off x="3594" y="2815259"/>
            <a:ext cx="4010660" cy="4042410"/>
          </a:xfrm>
          <a:custGeom>
            <a:avLst/>
            <a:gdLst/>
            <a:ahLst/>
            <a:cxnLst/>
            <a:rect l="l" t="t" r="r" b="b"/>
            <a:pathLst>
              <a:path w="4010660" h="4042409">
                <a:moveTo>
                  <a:pt x="4010317" y="3817620"/>
                </a:moveTo>
                <a:lnTo>
                  <a:pt x="221399" y="3817620"/>
                </a:lnTo>
                <a:lnTo>
                  <a:pt x="221399" y="0"/>
                </a:lnTo>
                <a:lnTo>
                  <a:pt x="0" y="0"/>
                </a:lnTo>
                <a:lnTo>
                  <a:pt x="0" y="3817620"/>
                </a:lnTo>
                <a:lnTo>
                  <a:pt x="0" y="4042410"/>
                </a:lnTo>
                <a:lnTo>
                  <a:pt x="4010317" y="4042410"/>
                </a:lnTo>
                <a:lnTo>
                  <a:pt x="4010317" y="381762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9" name="object 5">
            <a:extLst>
              <a:ext uri="{FF2B5EF4-FFF2-40B4-BE49-F238E27FC236}">
                <a16:creationId xmlns:a16="http://schemas.microsoft.com/office/drawing/2014/main" id="{CC5A4511-E378-4F13-BEFE-3249E1AA7BF0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9552" y="4517997"/>
            <a:ext cx="1440002" cy="1440002"/>
          </a:xfrm>
          <a:prstGeom prst="rect">
            <a:avLst/>
          </a:prstGeom>
        </p:spPr>
      </p:pic>
      <p:sp>
        <p:nvSpPr>
          <p:cNvPr id="12" name="Rectangle 11">
            <a:hlinkClick r:id="rId3"/>
            <a:extLst>
              <a:ext uri="{FF2B5EF4-FFF2-40B4-BE49-F238E27FC236}">
                <a16:creationId xmlns:a16="http://schemas.microsoft.com/office/drawing/2014/main" id="{6AC42BFB-5410-4982-87E3-706BD39C0FE6}"/>
              </a:ext>
            </a:extLst>
          </p:cNvPr>
          <p:cNvSpPr/>
          <p:nvPr userDrawn="1"/>
        </p:nvSpPr>
        <p:spPr>
          <a:xfrm>
            <a:off x="11430000" y="381000"/>
            <a:ext cx="5334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5FD677B-42DA-4A92-9D59-6DC17E932A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277" y="2774135"/>
            <a:ext cx="4704928" cy="540566"/>
          </a:xfrm>
        </p:spPr>
        <p:txBody>
          <a:bodyPr wrap="square" anchor="b" anchorCtr="0"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INSÉREZ UN TITRE</a:t>
            </a:r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B7FB4395-3879-488C-998C-0BBBC18559F7}"/>
              </a:ext>
            </a:extLst>
          </p:cNvPr>
          <p:cNvSpPr txBox="1"/>
          <p:nvPr userDrawn="1"/>
        </p:nvSpPr>
        <p:spPr>
          <a:xfrm>
            <a:off x="11582400" y="381000"/>
            <a:ext cx="184666" cy="1143000"/>
          </a:xfrm>
          <a:prstGeom prst="rect">
            <a:avLst/>
          </a:prstGeom>
        </p:spPr>
        <p:txBody>
          <a:bodyPr vert="vert270" wrap="square" lIns="0" tIns="25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www.fnogec.org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</p:txBody>
      </p:sp>
      <p:sp>
        <p:nvSpPr>
          <p:cNvPr id="18" name="Rectangle 17">
            <a:hlinkClick r:id="rId3"/>
            <a:extLst>
              <a:ext uri="{FF2B5EF4-FFF2-40B4-BE49-F238E27FC236}">
                <a16:creationId xmlns:a16="http://schemas.microsoft.com/office/drawing/2014/main" id="{73ECAFE6-94F3-468C-8373-8BC17BD9D3C9}"/>
              </a:ext>
            </a:extLst>
          </p:cNvPr>
          <p:cNvSpPr/>
          <p:nvPr userDrawn="1"/>
        </p:nvSpPr>
        <p:spPr>
          <a:xfrm>
            <a:off x="11458950" y="381000"/>
            <a:ext cx="5334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9" name="Espace réservé pour une image  14">
            <a:extLst>
              <a:ext uri="{FF2B5EF4-FFF2-40B4-BE49-F238E27FC236}">
                <a16:creationId xmlns:a16="http://schemas.microsoft.com/office/drawing/2014/main" id="{8ED63551-F24D-4FC7-A509-FF62FB98EF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75027" y="815430"/>
            <a:ext cx="5227139" cy="5226595"/>
          </a:xfrm>
          <a:prstGeom prst="ellipse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r>
              <a:rPr lang="fr-FR" dirty="0"/>
              <a:t>Insérez une image ici</a:t>
            </a:r>
          </a:p>
        </p:txBody>
      </p:sp>
    </p:spTree>
    <p:extLst>
      <p:ext uri="{BB962C8B-B14F-4D97-AF65-F5344CB8AC3E}">
        <p14:creationId xmlns:p14="http://schemas.microsoft.com/office/powerpoint/2010/main" val="1073186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_REG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F8ACD48F-5092-41BE-B4AA-E2CD043973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277" y="3432471"/>
            <a:ext cx="4704928" cy="813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0118DB-E22B-4C2D-8293-C40B60773C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8019" y="568324"/>
            <a:ext cx="2743200" cy="365125"/>
          </a:xfrm>
        </p:spPr>
        <p:txBody>
          <a:bodyPr lIns="0" tIns="0" rIns="0" bIns="0"/>
          <a:lstStyle>
            <a:lvl1pPr>
              <a:defRPr sz="16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C33A70A-3701-4B67-ABB0-9B644C8B9867}" type="datetimeFigureOut">
              <a:rPr lang="fr-FR" smtClean="0"/>
              <a:pPr/>
              <a:t>25/09/2025</a:t>
            </a:fld>
            <a:endParaRPr lang="fr-FR"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4E66F6BD-3E60-4355-9A9D-9DD801B88CDC}"/>
              </a:ext>
            </a:extLst>
          </p:cNvPr>
          <p:cNvSpPr/>
          <p:nvPr userDrawn="1"/>
        </p:nvSpPr>
        <p:spPr>
          <a:xfrm>
            <a:off x="8179270" y="0"/>
            <a:ext cx="4014470" cy="4042410"/>
          </a:xfrm>
          <a:custGeom>
            <a:avLst/>
            <a:gdLst/>
            <a:ahLst/>
            <a:cxnLst/>
            <a:rect l="l" t="t" r="r" b="b"/>
            <a:pathLst>
              <a:path w="4014470" h="4042410">
                <a:moveTo>
                  <a:pt x="4013924" y="0"/>
                </a:moveTo>
                <a:lnTo>
                  <a:pt x="0" y="0"/>
                </a:lnTo>
                <a:lnTo>
                  <a:pt x="0" y="224790"/>
                </a:lnTo>
                <a:lnTo>
                  <a:pt x="3789045" y="224790"/>
                </a:lnTo>
                <a:lnTo>
                  <a:pt x="3789045" y="4042410"/>
                </a:lnTo>
                <a:lnTo>
                  <a:pt x="4013924" y="4042410"/>
                </a:lnTo>
                <a:lnTo>
                  <a:pt x="4013924" y="224790"/>
                </a:lnTo>
                <a:lnTo>
                  <a:pt x="4013924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37038979-1ED4-4566-964B-64EC4E6B1AB4}"/>
              </a:ext>
            </a:extLst>
          </p:cNvPr>
          <p:cNvSpPr/>
          <p:nvPr userDrawn="1"/>
        </p:nvSpPr>
        <p:spPr>
          <a:xfrm>
            <a:off x="3594" y="2815259"/>
            <a:ext cx="4010660" cy="4042410"/>
          </a:xfrm>
          <a:custGeom>
            <a:avLst/>
            <a:gdLst/>
            <a:ahLst/>
            <a:cxnLst/>
            <a:rect l="l" t="t" r="r" b="b"/>
            <a:pathLst>
              <a:path w="4010660" h="4042409">
                <a:moveTo>
                  <a:pt x="4010317" y="3817620"/>
                </a:moveTo>
                <a:lnTo>
                  <a:pt x="221399" y="3817620"/>
                </a:lnTo>
                <a:lnTo>
                  <a:pt x="221399" y="0"/>
                </a:lnTo>
                <a:lnTo>
                  <a:pt x="0" y="0"/>
                </a:lnTo>
                <a:lnTo>
                  <a:pt x="0" y="3817620"/>
                </a:lnTo>
                <a:lnTo>
                  <a:pt x="0" y="4042410"/>
                </a:lnTo>
                <a:lnTo>
                  <a:pt x="4010317" y="4042410"/>
                </a:lnTo>
                <a:lnTo>
                  <a:pt x="4010317" y="381762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6AC42BFB-5410-4982-87E3-706BD39C0FE6}"/>
              </a:ext>
            </a:extLst>
          </p:cNvPr>
          <p:cNvSpPr/>
          <p:nvPr userDrawn="1"/>
        </p:nvSpPr>
        <p:spPr>
          <a:xfrm>
            <a:off x="11430000" y="381000"/>
            <a:ext cx="5334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5FD677B-42DA-4A92-9D59-6DC17E932A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277" y="2774135"/>
            <a:ext cx="4704928" cy="540566"/>
          </a:xfrm>
        </p:spPr>
        <p:txBody>
          <a:bodyPr wrap="square" anchor="b" anchorCtr="0"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INSÉREZ UN TITRE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7F9CF05-3239-4CFC-889D-1CAC2B62BA6E}"/>
              </a:ext>
            </a:extLst>
          </p:cNvPr>
          <p:cNvGrpSpPr/>
          <p:nvPr userDrawn="1"/>
        </p:nvGrpSpPr>
        <p:grpSpPr>
          <a:xfrm>
            <a:off x="658813" y="4673305"/>
            <a:ext cx="3040799" cy="1284677"/>
            <a:chOff x="899998" y="4673305"/>
            <a:chExt cx="3040799" cy="1284677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02ADE172-46C2-46C8-8FD1-761E98C59C3D}"/>
                </a:ext>
              </a:extLst>
            </p:cNvPr>
            <p:cNvSpPr/>
            <p:nvPr/>
          </p:nvSpPr>
          <p:spPr>
            <a:xfrm>
              <a:off x="899998" y="5331256"/>
              <a:ext cx="1431925" cy="484505"/>
            </a:xfrm>
            <a:custGeom>
              <a:avLst/>
              <a:gdLst/>
              <a:ahLst/>
              <a:cxnLst/>
              <a:rect l="l" t="t" r="r" b="b"/>
              <a:pathLst>
                <a:path w="1431925" h="484504">
                  <a:moveTo>
                    <a:pt x="329222" y="160274"/>
                  </a:moveTo>
                  <a:lnTo>
                    <a:pt x="323659" y="115227"/>
                  </a:lnTo>
                  <a:lnTo>
                    <a:pt x="307771" y="76276"/>
                  </a:lnTo>
                  <a:lnTo>
                    <a:pt x="292506" y="56807"/>
                  </a:lnTo>
                  <a:lnTo>
                    <a:pt x="282740" y="44348"/>
                  </a:lnTo>
                  <a:lnTo>
                    <a:pt x="266230" y="32359"/>
                  </a:lnTo>
                  <a:lnTo>
                    <a:pt x="266230" y="160274"/>
                  </a:lnTo>
                  <a:lnTo>
                    <a:pt x="258775" y="200939"/>
                  </a:lnTo>
                  <a:lnTo>
                    <a:pt x="237883" y="233781"/>
                  </a:lnTo>
                  <a:lnTo>
                    <a:pt x="205765" y="255739"/>
                  </a:lnTo>
                  <a:lnTo>
                    <a:pt x="164617" y="263740"/>
                  </a:lnTo>
                  <a:lnTo>
                    <a:pt x="124231" y="255739"/>
                  </a:lnTo>
                  <a:lnTo>
                    <a:pt x="91998" y="233781"/>
                  </a:lnTo>
                  <a:lnTo>
                    <a:pt x="70662" y="200939"/>
                  </a:lnTo>
                  <a:lnTo>
                    <a:pt x="62953" y="160274"/>
                  </a:lnTo>
                  <a:lnTo>
                    <a:pt x="70662" y="118833"/>
                  </a:lnTo>
                  <a:lnTo>
                    <a:pt x="91998" y="86080"/>
                  </a:lnTo>
                  <a:lnTo>
                    <a:pt x="124231" y="64554"/>
                  </a:lnTo>
                  <a:lnTo>
                    <a:pt x="164617" y="56807"/>
                  </a:lnTo>
                  <a:lnTo>
                    <a:pt x="205765" y="64554"/>
                  </a:lnTo>
                  <a:lnTo>
                    <a:pt x="237883" y="86080"/>
                  </a:lnTo>
                  <a:lnTo>
                    <a:pt x="258775" y="118833"/>
                  </a:lnTo>
                  <a:lnTo>
                    <a:pt x="266230" y="160274"/>
                  </a:lnTo>
                  <a:lnTo>
                    <a:pt x="266230" y="32359"/>
                  </a:lnTo>
                  <a:lnTo>
                    <a:pt x="249745" y="20370"/>
                  </a:lnTo>
                  <a:lnTo>
                    <a:pt x="209969" y="5308"/>
                  </a:lnTo>
                  <a:lnTo>
                    <a:pt x="164617" y="76"/>
                  </a:lnTo>
                  <a:lnTo>
                    <a:pt x="121793" y="5816"/>
                  </a:lnTo>
                  <a:lnTo>
                    <a:pt x="82727" y="22009"/>
                  </a:lnTo>
                  <a:lnTo>
                    <a:pt x="49225" y="47104"/>
                  </a:lnTo>
                  <a:lnTo>
                    <a:pt x="23075" y="79540"/>
                  </a:lnTo>
                  <a:lnTo>
                    <a:pt x="6057" y="117779"/>
                  </a:lnTo>
                  <a:lnTo>
                    <a:pt x="0" y="160274"/>
                  </a:lnTo>
                  <a:lnTo>
                    <a:pt x="5549" y="205308"/>
                  </a:lnTo>
                  <a:lnTo>
                    <a:pt x="21437" y="244271"/>
                  </a:lnTo>
                  <a:lnTo>
                    <a:pt x="46469" y="276199"/>
                  </a:lnTo>
                  <a:lnTo>
                    <a:pt x="79476" y="300164"/>
                  </a:lnTo>
                  <a:lnTo>
                    <a:pt x="119240" y="315239"/>
                  </a:lnTo>
                  <a:lnTo>
                    <a:pt x="164617" y="320471"/>
                  </a:lnTo>
                  <a:lnTo>
                    <a:pt x="207429" y="314731"/>
                  </a:lnTo>
                  <a:lnTo>
                    <a:pt x="246481" y="298538"/>
                  </a:lnTo>
                  <a:lnTo>
                    <a:pt x="279984" y="273443"/>
                  </a:lnTo>
                  <a:lnTo>
                    <a:pt x="306133" y="241007"/>
                  </a:lnTo>
                  <a:lnTo>
                    <a:pt x="323151" y="202768"/>
                  </a:lnTo>
                  <a:lnTo>
                    <a:pt x="329222" y="160274"/>
                  </a:lnTo>
                  <a:close/>
                </a:path>
                <a:path w="1431925" h="484504">
                  <a:moveTo>
                    <a:pt x="717537" y="160350"/>
                  </a:moveTo>
                  <a:lnTo>
                    <a:pt x="712063" y="115684"/>
                  </a:lnTo>
                  <a:lnTo>
                    <a:pt x="696353" y="76822"/>
                  </a:lnTo>
                  <a:lnTo>
                    <a:pt x="671474" y="44792"/>
                  </a:lnTo>
                  <a:lnTo>
                    <a:pt x="651941" y="30492"/>
                  </a:lnTo>
                  <a:lnTo>
                    <a:pt x="651941" y="160350"/>
                  </a:lnTo>
                  <a:lnTo>
                    <a:pt x="644385" y="200431"/>
                  </a:lnTo>
                  <a:lnTo>
                    <a:pt x="623493" y="232448"/>
                  </a:lnTo>
                  <a:lnTo>
                    <a:pt x="591985" y="253657"/>
                  </a:lnTo>
                  <a:lnTo>
                    <a:pt x="552526" y="261340"/>
                  </a:lnTo>
                  <a:lnTo>
                    <a:pt x="513461" y="253517"/>
                  </a:lnTo>
                  <a:lnTo>
                    <a:pt x="481901" y="232067"/>
                  </a:lnTo>
                  <a:lnTo>
                    <a:pt x="460806" y="199999"/>
                  </a:lnTo>
                  <a:lnTo>
                    <a:pt x="453110" y="160350"/>
                  </a:lnTo>
                  <a:lnTo>
                    <a:pt x="460679" y="120269"/>
                  </a:lnTo>
                  <a:lnTo>
                    <a:pt x="481558" y="88252"/>
                  </a:lnTo>
                  <a:lnTo>
                    <a:pt x="513080" y="67043"/>
                  </a:lnTo>
                  <a:lnTo>
                    <a:pt x="552526" y="59359"/>
                  </a:lnTo>
                  <a:lnTo>
                    <a:pt x="592366" y="66916"/>
                  </a:lnTo>
                  <a:lnTo>
                    <a:pt x="623836" y="87922"/>
                  </a:lnTo>
                  <a:lnTo>
                    <a:pt x="644512" y="119888"/>
                  </a:lnTo>
                  <a:lnTo>
                    <a:pt x="651941" y="160350"/>
                  </a:lnTo>
                  <a:lnTo>
                    <a:pt x="651941" y="30492"/>
                  </a:lnTo>
                  <a:lnTo>
                    <a:pt x="638492" y="20637"/>
                  </a:lnTo>
                  <a:lnTo>
                    <a:pt x="598487" y="5384"/>
                  </a:lnTo>
                  <a:lnTo>
                    <a:pt x="552526" y="76"/>
                  </a:lnTo>
                  <a:lnTo>
                    <a:pt x="509231" y="5905"/>
                  </a:lnTo>
                  <a:lnTo>
                    <a:pt x="469976" y="22313"/>
                  </a:lnTo>
                  <a:lnTo>
                    <a:pt x="436460" y="47625"/>
                  </a:lnTo>
                  <a:lnTo>
                    <a:pt x="410413" y="80175"/>
                  </a:lnTo>
                  <a:lnTo>
                    <a:pt x="393522" y="118300"/>
                  </a:lnTo>
                  <a:lnTo>
                    <a:pt x="387515" y="160350"/>
                  </a:lnTo>
                  <a:lnTo>
                    <a:pt x="392633" y="205486"/>
                  </a:lnTo>
                  <a:lnTo>
                    <a:pt x="407365" y="244487"/>
                  </a:lnTo>
                  <a:lnTo>
                    <a:pt x="430834" y="276415"/>
                  </a:lnTo>
                  <a:lnTo>
                    <a:pt x="462127" y="300367"/>
                  </a:lnTo>
                  <a:lnTo>
                    <a:pt x="500367" y="315417"/>
                  </a:lnTo>
                  <a:lnTo>
                    <a:pt x="544639" y="320636"/>
                  </a:lnTo>
                  <a:lnTo>
                    <a:pt x="571931" y="318350"/>
                  </a:lnTo>
                  <a:lnTo>
                    <a:pt x="596861" y="311873"/>
                  </a:lnTo>
                  <a:lnTo>
                    <a:pt x="617931" y="301701"/>
                  </a:lnTo>
                  <a:lnTo>
                    <a:pt x="633679" y="288391"/>
                  </a:lnTo>
                  <a:lnTo>
                    <a:pt x="653516" y="265176"/>
                  </a:lnTo>
                  <a:lnTo>
                    <a:pt x="653516" y="324015"/>
                  </a:lnTo>
                  <a:lnTo>
                    <a:pt x="645972" y="366395"/>
                  </a:lnTo>
                  <a:lnTo>
                    <a:pt x="624967" y="399872"/>
                  </a:lnTo>
                  <a:lnTo>
                    <a:pt x="592988" y="421843"/>
                  </a:lnTo>
                  <a:lnTo>
                    <a:pt x="552526" y="429742"/>
                  </a:lnTo>
                  <a:lnTo>
                    <a:pt x="514019" y="423113"/>
                  </a:lnTo>
                  <a:lnTo>
                    <a:pt x="483196" y="404469"/>
                  </a:lnTo>
                  <a:lnTo>
                    <a:pt x="461911" y="375627"/>
                  </a:lnTo>
                  <a:lnTo>
                    <a:pt x="451980" y="338442"/>
                  </a:lnTo>
                  <a:lnTo>
                    <a:pt x="390893" y="338442"/>
                  </a:lnTo>
                  <a:lnTo>
                    <a:pt x="400278" y="388277"/>
                  </a:lnTo>
                  <a:lnTo>
                    <a:pt x="422160" y="428777"/>
                  </a:lnTo>
                  <a:lnTo>
                    <a:pt x="455523" y="458952"/>
                  </a:lnTo>
                  <a:lnTo>
                    <a:pt x="499325" y="477786"/>
                  </a:lnTo>
                  <a:lnTo>
                    <a:pt x="552526" y="484289"/>
                  </a:lnTo>
                  <a:lnTo>
                    <a:pt x="597395" y="478764"/>
                  </a:lnTo>
                  <a:lnTo>
                    <a:pt x="637095" y="463054"/>
                  </a:lnTo>
                  <a:lnTo>
                    <a:pt x="670293" y="438429"/>
                  </a:lnTo>
                  <a:lnTo>
                    <a:pt x="677125" y="429742"/>
                  </a:lnTo>
                  <a:lnTo>
                    <a:pt x="695655" y="406196"/>
                  </a:lnTo>
                  <a:lnTo>
                    <a:pt x="711847" y="367626"/>
                  </a:lnTo>
                  <a:lnTo>
                    <a:pt x="717537" y="324015"/>
                  </a:lnTo>
                  <a:lnTo>
                    <a:pt x="717537" y="265176"/>
                  </a:lnTo>
                  <a:lnTo>
                    <a:pt x="717537" y="261340"/>
                  </a:lnTo>
                  <a:lnTo>
                    <a:pt x="717537" y="160350"/>
                  </a:lnTo>
                  <a:close/>
                </a:path>
                <a:path w="1431925" h="484504">
                  <a:moveTo>
                    <a:pt x="1100721" y="160235"/>
                  </a:moveTo>
                  <a:lnTo>
                    <a:pt x="1088288" y="94615"/>
                  </a:lnTo>
                  <a:lnTo>
                    <a:pt x="1064717" y="56769"/>
                  </a:lnTo>
                  <a:lnTo>
                    <a:pt x="1034453" y="28092"/>
                  </a:lnTo>
                  <a:lnTo>
                    <a:pt x="1034453" y="132791"/>
                  </a:lnTo>
                  <a:lnTo>
                    <a:pt x="837793" y="132791"/>
                  </a:lnTo>
                  <a:lnTo>
                    <a:pt x="850976" y="101815"/>
                  </a:lnTo>
                  <a:lnTo>
                    <a:pt x="872820" y="77812"/>
                  </a:lnTo>
                  <a:lnTo>
                    <a:pt x="901725" y="62280"/>
                  </a:lnTo>
                  <a:lnTo>
                    <a:pt x="936091" y="56769"/>
                  </a:lnTo>
                  <a:lnTo>
                    <a:pt x="971181" y="62280"/>
                  </a:lnTo>
                  <a:lnTo>
                    <a:pt x="1000125" y="77812"/>
                  </a:lnTo>
                  <a:lnTo>
                    <a:pt x="1021638" y="101815"/>
                  </a:lnTo>
                  <a:lnTo>
                    <a:pt x="1034453" y="132791"/>
                  </a:lnTo>
                  <a:lnTo>
                    <a:pt x="1034453" y="28092"/>
                  </a:lnTo>
                  <a:lnTo>
                    <a:pt x="999096" y="10109"/>
                  </a:lnTo>
                  <a:lnTo>
                    <a:pt x="958761" y="1282"/>
                  </a:lnTo>
                  <a:lnTo>
                    <a:pt x="941324" y="0"/>
                  </a:lnTo>
                  <a:lnTo>
                    <a:pt x="934669" y="0"/>
                  </a:lnTo>
                  <a:lnTo>
                    <a:pt x="931824" y="127"/>
                  </a:lnTo>
                  <a:lnTo>
                    <a:pt x="929182" y="127"/>
                  </a:lnTo>
                  <a:lnTo>
                    <a:pt x="887298" y="7505"/>
                  </a:lnTo>
                  <a:lnTo>
                    <a:pt x="867752" y="15049"/>
                  </a:lnTo>
                  <a:lnTo>
                    <a:pt x="866660" y="15494"/>
                  </a:lnTo>
                  <a:lnTo>
                    <a:pt x="865619" y="15951"/>
                  </a:lnTo>
                  <a:lnTo>
                    <a:pt x="864844" y="16332"/>
                  </a:lnTo>
                  <a:lnTo>
                    <a:pt x="864006" y="16789"/>
                  </a:lnTo>
                  <a:lnTo>
                    <a:pt x="863231" y="17170"/>
                  </a:lnTo>
                  <a:lnTo>
                    <a:pt x="861618" y="18008"/>
                  </a:lnTo>
                  <a:lnTo>
                    <a:pt x="860005" y="18796"/>
                  </a:lnTo>
                  <a:lnTo>
                    <a:pt x="858393" y="19634"/>
                  </a:lnTo>
                  <a:lnTo>
                    <a:pt x="858202" y="19761"/>
                  </a:lnTo>
                  <a:lnTo>
                    <a:pt x="858062" y="19824"/>
                  </a:lnTo>
                  <a:lnTo>
                    <a:pt x="822845" y="45135"/>
                  </a:lnTo>
                  <a:lnTo>
                    <a:pt x="795528" y="78117"/>
                  </a:lnTo>
                  <a:lnTo>
                    <a:pt x="777786" y="117081"/>
                  </a:lnTo>
                  <a:lnTo>
                    <a:pt x="771461" y="160235"/>
                  </a:lnTo>
                  <a:lnTo>
                    <a:pt x="772236" y="177482"/>
                  </a:lnTo>
                  <a:lnTo>
                    <a:pt x="783539" y="225018"/>
                  </a:lnTo>
                  <a:lnTo>
                    <a:pt x="786307" y="231406"/>
                  </a:lnTo>
                  <a:lnTo>
                    <a:pt x="786511" y="231927"/>
                  </a:lnTo>
                  <a:lnTo>
                    <a:pt x="787476" y="233997"/>
                  </a:lnTo>
                  <a:lnTo>
                    <a:pt x="788250" y="235483"/>
                  </a:lnTo>
                  <a:lnTo>
                    <a:pt x="789406" y="237807"/>
                  </a:lnTo>
                  <a:lnTo>
                    <a:pt x="789800" y="238645"/>
                  </a:lnTo>
                  <a:lnTo>
                    <a:pt x="790257" y="239483"/>
                  </a:lnTo>
                  <a:lnTo>
                    <a:pt x="790829" y="240652"/>
                  </a:lnTo>
                  <a:lnTo>
                    <a:pt x="791540" y="241744"/>
                  </a:lnTo>
                  <a:lnTo>
                    <a:pt x="792226" y="243039"/>
                  </a:lnTo>
                  <a:lnTo>
                    <a:pt x="793419" y="245173"/>
                  </a:lnTo>
                  <a:lnTo>
                    <a:pt x="794131" y="246265"/>
                  </a:lnTo>
                  <a:lnTo>
                    <a:pt x="794512" y="247040"/>
                  </a:lnTo>
                  <a:lnTo>
                    <a:pt x="795032" y="247688"/>
                  </a:lnTo>
                  <a:lnTo>
                    <a:pt x="795477" y="248399"/>
                  </a:lnTo>
                  <a:lnTo>
                    <a:pt x="796391" y="249948"/>
                  </a:lnTo>
                  <a:lnTo>
                    <a:pt x="798322" y="252920"/>
                  </a:lnTo>
                  <a:lnTo>
                    <a:pt x="798715" y="253441"/>
                  </a:lnTo>
                  <a:lnTo>
                    <a:pt x="798906" y="253758"/>
                  </a:lnTo>
                  <a:lnTo>
                    <a:pt x="802843" y="259232"/>
                  </a:lnTo>
                  <a:lnTo>
                    <a:pt x="807008" y="264477"/>
                  </a:lnTo>
                  <a:lnTo>
                    <a:pt x="811390" y="269519"/>
                  </a:lnTo>
                  <a:lnTo>
                    <a:pt x="816025" y="274358"/>
                  </a:lnTo>
                  <a:lnTo>
                    <a:pt x="817181" y="275590"/>
                  </a:lnTo>
                  <a:lnTo>
                    <a:pt x="818476" y="276745"/>
                  </a:lnTo>
                  <a:lnTo>
                    <a:pt x="819708" y="277914"/>
                  </a:lnTo>
                  <a:lnTo>
                    <a:pt x="832573" y="288607"/>
                  </a:lnTo>
                  <a:lnTo>
                    <a:pt x="878408" y="311886"/>
                  </a:lnTo>
                  <a:lnTo>
                    <a:pt x="910259" y="318922"/>
                  </a:lnTo>
                  <a:lnTo>
                    <a:pt x="915809" y="319633"/>
                  </a:lnTo>
                  <a:lnTo>
                    <a:pt x="921423" y="320090"/>
                  </a:lnTo>
                  <a:lnTo>
                    <a:pt x="927176" y="320344"/>
                  </a:lnTo>
                  <a:lnTo>
                    <a:pt x="927950" y="320408"/>
                  </a:lnTo>
                  <a:lnTo>
                    <a:pt x="929500" y="320408"/>
                  </a:lnTo>
                  <a:lnTo>
                    <a:pt x="933831" y="320535"/>
                  </a:lnTo>
                  <a:lnTo>
                    <a:pt x="940612" y="320535"/>
                  </a:lnTo>
                  <a:lnTo>
                    <a:pt x="945134" y="320281"/>
                  </a:lnTo>
                  <a:lnTo>
                    <a:pt x="949655" y="319963"/>
                  </a:lnTo>
                  <a:lnTo>
                    <a:pt x="950683" y="319836"/>
                  </a:lnTo>
                  <a:lnTo>
                    <a:pt x="951204" y="319836"/>
                  </a:lnTo>
                  <a:lnTo>
                    <a:pt x="955662" y="319379"/>
                  </a:lnTo>
                  <a:lnTo>
                    <a:pt x="960056" y="318795"/>
                  </a:lnTo>
                  <a:lnTo>
                    <a:pt x="965149" y="317893"/>
                  </a:lnTo>
                  <a:lnTo>
                    <a:pt x="965542" y="317766"/>
                  </a:lnTo>
                  <a:lnTo>
                    <a:pt x="986294" y="312432"/>
                  </a:lnTo>
                  <a:lnTo>
                    <a:pt x="1006081" y="304342"/>
                  </a:lnTo>
                  <a:lnTo>
                    <a:pt x="1024686" y="293598"/>
                  </a:lnTo>
                  <a:lnTo>
                    <a:pt x="1041882" y="280301"/>
                  </a:lnTo>
                  <a:lnTo>
                    <a:pt x="1025842" y="263766"/>
                  </a:lnTo>
                  <a:lnTo>
                    <a:pt x="1002677" y="239877"/>
                  </a:lnTo>
                  <a:lnTo>
                    <a:pt x="969200" y="258699"/>
                  </a:lnTo>
                  <a:lnTo>
                    <a:pt x="936091" y="263766"/>
                  </a:lnTo>
                  <a:lnTo>
                    <a:pt x="900023" y="257467"/>
                  </a:lnTo>
                  <a:lnTo>
                    <a:pt x="870102" y="239966"/>
                  </a:lnTo>
                  <a:lnTo>
                    <a:pt x="848182" y="213398"/>
                  </a:lnTo>
                  <a:lnTo>
                    <a:pt x="836168" y="179870"/>
                  </a:lnTo>
                  <a:lnTo>
                    <a:pt x="1100721" y="179870"/>
                  </a:lnTo>
                  <a:lnTo>
                    <a:pt x="1100721" y="160235"/>
                  </a:lnTo>
                  <a:close/>
                </a:path>
                <a:path w="1431925" h="484504">
                  <a:moveTo>
                    <a:pt x="1431886" y="37833"/>
                  </a:moveTo>
                  <a:lnTo>
                    <a:pt x="1408976" y="20955"/>
                  </a:lnTo>
                  <a:lnTo>
                    <a:pt x="1383982" y="9194"/>
                  </a:lnTo>
                  <a:lnTo>
                    <a:pt x="1356271" y="2311"/>
                  </a:lnTo>
                  <a:lnTo>
                    <a:pt x="1325257" y="76"/>
                  </a:lnTo>
                  <a:lnTo>
                    <a:pt x="1282001" y="5918"/>
                  </a:lnTo>
                  <a:lnTo>
                    <a:pt x="1242745" y="22313"/>
                  </a:lnTo>
                  <a:lnTo>
                    <a:pt x="1209230" y="47625"/>
                  </a:lnTo>
                  <a:lnTo>
                    <a:pt x="1183170" y="80175"/>
                  </a:lnTo>
                  <a:lnTo>
                    <a:pt x="1166266" y="118300"/>
                  </a:lnTo>
                  <a:lnTo>
                    <a:pt x="1160246" y="160350"/>
                  </a:lnTo>
                  <a:lnTo>
                    <a:pt x="1165720" y="204978"/>
                  </a:lnTo>
                  <a:lnTo>
                    <a:pt x="1181442" y="243827"/>
                  </a:lnTo>
                  <a:lnTo>
                    <a:pt x="1206322" y="275869"/>
                  </a:lnTo>
                  <a:lnTo>
                    <a:pt x="1239291" y="300037"/>
                  </a:lnTo>
                  <a:lnTo>
                    <a:pt x="1279296" y="315302"/>
                  </a:lnTo>
                  <a:lnTo>
                    <a:pt x="1325257" y="320624"/>
                  </a:lnTo>
                  <a:lnTo>
                    <a:pt x="1354023" y="317931"/>
                  </a:lnTo>
                  <a:lnTo>
                    <a:pt x="1407312" y="297281"/>
                  </a:lnTo>
                  <a:lnTo>
                    <a:pt x="1387932" y="238683"/>
                  </a:lnTo>
                  <a:lnTo>
                    <a:pt x="1373682" y="248259"/>
                  </a:lnTo>
                  <a:lnTo>
                    <a:pt x="1358163" y="255384"/>
                  </a:lnTo>
                  <a:lnTo>
                    <a:pt x="1341856" y="259816"/>
                  </a:lnTo>
                  <a:lnTo>
                    <a:pt x="1325257" y="261340"/>
                  </a:lnTo>
                  <a:lnTo>
                    <a:pt x="1286230" y="253517"/>
                  </a:lnTo>
                  <a:lnTo>
                    <a:pt x="1254671" y="232067"/>
                  </a:lnTo>
                  <a:lnTo>
                    <a:pt x="1233551" y="199999"/>
                  </a:lnTo>
                  <a:lnTo>
                    <a:pt x="1225842" y="160350"/>
                  </a:lnTo>
                  <a:lnTo>
                    <a:pt x="1233398" y="120269"/>
                  </a:lnTo>
                  <a:lnTo>
                    <a:pt x="1254290" y="88265"/>
                  </a:lnTo>
                  <a:lnTo>
                    <a:pt x="1285811" y="67043"/>
                  </a:lnTo>
                  <a:lnTo>
                    <a:pt x="1325257" y="59359"/>
                  </a:lnTo>
                  <a:lnTo>
                    <a:pt x="1342453" y="60718"/>
                  </a:lnTo>
                  <a:lnTo>
                    <a:pt x="1358925" y="64757"/>
                  </a:lnTo>
                  <a:lnTo>
                    <a:pt x="1374521" y="71386"/>
                  </a:lnTo>
                  <a:lnTo>
                    <a:pt x="1389049" y="80543"/>
                  </a:lnTo>
                  <a:lnTo>
                    <a:pt x="1431886" y="37833"/>
                  </a:lnTo>
                  <a:close/>
                </a:path>
              </a:pathLst>
            </a:custGeom>
            <a:solidFill>
              <a:srgbClr val="5A90C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endParaRPr>
            </a:p>
          </p:txBody>
        </p:sp>
        <p:pic>
          <p:nvPicPr>
            <p:cNvPr id="13" name="object 6">
              <a:extLst>
                <a:ext uri="{FF2B5EF4-FFF2-40B4-BE49-F238E27FC236}">
                  <a16:creationId xmlns:a16="http://schemas.microsoft.com/office/drawing/2014/main" id="{F37F0F1F-8DE8-4897-B779-F01A353AF51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75891" y="4673305"/>
              <a:ext cx="221767" cy="221788"/>
            </a:xfrm>
            <a:prstGeom prst="rect">
              <a:avLst/>
            </a:prstGeom>
          </p:spPr>
        </p:pic>
        <p:pic>
          <p:nvPicPr>
            <p:cNvPr id="14" name="object 7">
              <a:extLst>
                <a:ext uri="{FF2B5EF4-FFF2-40B4-BE49-F238E27FC236}">
                  <a16:creationId xmlns:a16="http://schemas.microsoft.com/office/drawing/2014/main" id="{34FF5C49-D18C-44FA-9877-EA2FC348425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64114" y="5870322"/>
              <a:ext cx="87624" cy="87660"/>
            </a:xfrm>
            <a:prstGeom prst="rect">
              <a:avLst/>
            </a:prstGeom>
          </p:spPr>
        </p:pic>
        <p:pic>
          <p:nvPicPr>
            <p:cNvPr id="16" name="object 8">
              <a:extLst>
                <a:ext uri="{FF2B5EF4-FFF2-40B4-BE49-F238E27FC236}">
                  <a16:creationId xmlns:a16="http://schemas.microsoft.com/office/drawing/2014/main" id="{E47E5B66-320E-4218-BB51-39904A576DBF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1161" y="5061235"/>
              <a:ext cx="147842" cy="147938"/>
            </a:xfrm>
            <a:prstGeom prst="rect">
              <a:avLst/>
            </a:prstGeom>
          </p:spPr>
        </p:pic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6F00353E-639E-463C-B0C1-E267235F97B2}"/>
                </a:ext>
              </a:extLst>
            </p:cNvPr>
            <p:cNvSpPr/>
            <p:nvPr/>
          </p:nvSpPr>
          <p:spPr>
            <a:xfrm>
              <a:off x="1313522" y="5005781"/>
              <a:ext cx="615950" cy="104775"/>
            </a:xfrm>
            <a:custGeom>
              <a:avLst/>
              <a:gdLst/>
              <a:ahLst/>
              <a:cxnLst/>
              <a:rect l="l" t="t" r="r" b="b"/>
              <a:pathLst>
                <a:path w="615950" h="104775">
                  <a:moveTo>
                    <a:pt x="48234" y="9652"/>
                  </a:moveTo>
                  <a:lnTo>
                    <a:pt x="47040" y="8597"/>
                  </a:lnTo>
                  <a:lnTo>
                    <a:pt x="1181" y="8597"/>
                  </a:lnTo>
                  <a:lnTo>
                    <a:pt x="0" y="9652"/>
                  </a:lnTo>
                  <a:lnTo>
                    <a:pt x="0" y="101765"/>
                  </a:lnTo>
                  <a:lnTo>
                    <a:pt x="1181" y="102958"/>
                  </a:lnTo>
                  <a:lnTo>
                    <a:pt x="17576" y="102958"/>
                  </a:lnTo>
                  <a:lnTo>
                    <a:pt x="18630" y="101765"/>
                  </a:lnTo>
                  <a:lnTo>
                    <a:pt x="18630" y="62382"/>
                  </a:lnTo>
                  <a:lnTo>
                    <a:pt x="19824" y="61188"/>
                  </a:lnTo>
                  <a:lnTo>
                    <a:pt x="43078" y="61188"/>
                  </a:lnTo>
                  <a:lnTo>
                    <a:pt x="44272" y="59994"/>
                  </a:lnTo>
                  <a:lnTo>
                    <a:pt x="44272" y="46126"/>
                  </a:lnTo>
                  <a:lnTo>
                    <a:pt x="43078" y="44932"/>
                  </a:lnTo>
                  <a:lnTo>
                    <a:pt x="19824" y="44932"/>
                  </a:lnTo>
                  <a:lnTo>
                    <a:pt x="18630" y="43751"/>
                  </a:lnTo>
                  <a:lnTo>
                    <a:pt x="18630" y="25908"/>
                  </a:lnTo>
                  <a:lnTo>
                    <a:pt x="19824" y="24841"/>
                  </a:lnTo>
                  <a:lnTo>
                    <a:pt x="47040" y="24841"/>
                  </a:lnTo>
                  <a:lnTo>
                    <a:pt x="48234" y="23660"/>
                  </a:lnTo>
                  <a:lnTo>
                    <a:pt x="48234" y="21412"/>
                  </a:lnTo>
                  <a:lnTo>
                    <a:pt x="48234" y="9652"/>
                  </a:lnTo>
                  <a:close/>
                </a:path>
                <a:path w="615950" h="104775">
                  <a:moveTo>
                    <a:pt x="111150" y="87884"/>
                  </a:moveTo>
                  <a:lnTo>
                    <a:pt x="109956" y="86702"/>
                  </a:lnTo>
                  <a:lnTo>
                    <a:pt x="82207" y="86702"/>
                  </a:lnTo>
                  <a:lnTo>
                    <a:pt x="81140" y="85636"/>
                  </a:lnTo>
                  <a:lnTo>
                    <a:pt x="81140" y="62255"/>
                  </a:lnTo>
                  <a:lnTo>
                    <a:pt x="82207" y="61188"/>
                  </a:lnTo>
                  <a:lnTo>
                    <a:pt x="104546" y="61188"/>
                  </a:lnTo>
                  <a:lnTo>
                    <a:pt x="105727" y="60007"/>
                  </a:lnTo>
                  <a:lnTo>
                    <a:pt x="105727" y="46126"/>
                  </a:lnTo>
                  <a:lnTo>
                    <a:pt x="104546" y="44932"/>
                  </a:lnTo>
                  <a:lnTo>
                    <a:pt x="82207" y="44932"/>
                  </a:lnTo>
                  <a:lnTo>
                    <a:pt x="81140" y="43751"/>
                  </a:lnTo>
                  <a:lnTo>
                    <a:pt x="81140" y="25908"/>
                  </a:lnTo>
                  <a:lnTo>
                    <a:pt x="82207" y="24714"/>
                  </a:lnTo>
                  <a:lnTo>
                    <a:pt x="108508" y="24714"/>
                  </a:lnTo>
                  <a:lnTo>
                    <a:pt x="109689" y="23660"/>
                  </a:lnTo>
                  <a:lnTo>
                    <a:pt x="109689" y="9652"/>
                  </a:lnTo>
                  <a:lnTo>
                    <a:pt x="108508" y="8597"/>
                  </a:lnTo>
                  <a:lnTo>
                    <a:pt x="94107" y="8597"/>
                  </a:lnTo>
                  <a:lnTo>
                    <a:pt x="96875" y="3048"/>
                  </a:lnTo>
                  <a:lnTo>
                    <a:pt x="97142" y="660"/>
                  </a:lnTo>
                  <a:lnTo>
                    <a:pt x="96481" y="0"/>
                  </a:lnTo>
                  <a:lnTo>
                    <a:pt x="82867" y="0"/>
                  </a:lnTo>
                  <a:lnTo>
                    <a:pt x="81407" y="1054"/>
                  </a:lnTo>
                  <a:lnTo>
                    <a:pt x="79565" y="8597"/>
                  </a:lnTo>
                  <a:lnTo>
                    <a:pt x="63563" y="8597"/>
                  </a:lnTo>
                  <a:lnTo>
                    <a:pt x="62382" y="9652"/>
                  </a:lnTo>
                  <a:lnTo>
                    <a:pt x="62382" y="101765"/>
                  </a:lnTo>
                  <a:lnTo>
                    <a:pt x="63563" y="102958"/>
                  </a:lnTo>
                  <a:lnTo>
                    <a:pt x="109956" y="102958"/>
                  </a:lnTo>
                  <a:lnTo>
                    <a:pt x="111150" y="101765"/>
                  </a:lnTo>
                  <a:lnTo>
                    <a:pt x="111150" y="99517"/>
                  </a:lnTo>
                  <a:lnTo>
                    <a:pt x="111150" y="87884"/>
                  </a:lnTo>
                  <a:close/>
                </a:path>
                <a:path w="615950" h="104775">
                  <a:moveTo>
                    <a:pt x="179489" y="25895"/>
                  </a:moveTo>
                  <a:lnTo>
                    <a:pt x="179031" y="24841"/>
                  </a:lnTo>
                  <a:lnTo>
                    <a:pt x="176847" y="19824"/>
                  </a:lnTo>
                  <a:lnTo>
                    <a:pt x="166535" y="10833"/>
                  </a:lnTo>
                  <a:lnTo>
                    <a:pt x="160718" y="8775"/>
                  </a:lnTo>
                  <a:lnTo>
                    <a:pt x="160718" y="27749"/>
                  </a:lnTo>
                  <a:lnTo>
                    <a:pt x="160718" y="83121"/>
                  </a:lnTo>
                  <a:lnTo>
                    <a:pt x="157556" y="86690"/>
                  </a:lnTo>
                  <a:lnTo>
                    <a:pt x="146189" y="86690"/>
                  </a:lnTo>
                  <a:lnTo>
                    <a:pt x="144995" y="85636"/>
                  </a:lnTo>
                  <a:lnTo>
                    <a:pt x="144995" y="25895"/>
                  </a:lnTo>
                  <a:lnTo>
                    <a:pt x="146189" y="24841"/>
                  </a:lnTo>
                  <a:lnTo>
                    <a:pt x="157949" y="24841"/>
                  </a:lnTo>
                  <a:lnTo>
                    <a:pt x="160718" y="27749"/>
                  </a:lnTo>
                  <a:lnTo>
                    <a:pt x="160718" y="8775"/>
                  </a:lnTo>
                  <a:lnTo>
                    <a:pt x="160197" y="8585"/>
                  </a:lnTo>
                  <a:lnTo>
                    <a:pt x="127546" y="8585"/>
                  </a:lnTo>
                  <a:lnTo>
                    <a:pt x="126365" y="9639"/>
                  </a:lnTo>
                  <a:lnTo>
                    <a:pt x="126365" y="101765"/>
                  </a:lnTo>
                  <a:lnTo>
                    <a:pt x="127546" y="102946"/>
                  </a:lnTo>
                  <a:lnTo>
                    <a:pt x="160197" y="102946"/>
                  </a:lnTo>
                  <a:lnTo>
                    <a:pt x="179425" y="85636"/>
                  </a:lnTo>
                  <a:lnTo>
                    <a:pt x="179489" y="25895"/>
                  </a:lnTo>
                  <a:close/>
                </a:path>
                <a:path w="615950" h="104775">
                  <a:moveTo>
                    <a:pt x="245440" y="87884"/>
                  </a:moveTo>
                  <a:lnTo>
                    <a:pt x="244246" y="86702"/>
                  </a:lnTo>
                  <a:lnTo>
                    <a:pt x="216496" y="86702"/>
                  </a:lnTo>
                  <a:lnTo>
                    <a:pt x="215430" y="85636"/>
                  </a:lnTo>
                  <a:lnTo>
                    <a:pt x="215430" y="62255"/>
                  </a:lnTo>
                  <a:lnTo>
                    <a:pt x="216496" y="61188"/>
                  </a:lnTo>
                  <a:lnTo>
                    <a:pt x="238836" y="61188"/>
                  </a:lnTo>
                  <a:lnTo>
                    <a:pt x="240017" y="60007"/>
                  </a:lnTo>
                  <a:lnTo>
                    <a:pt x="240017" y="46126"/>
                  </a:lnTo>
                  <a:lnTo>
                    <a:pt x="238836" y="44932"/>
                  </a:lnTo>
                  <a:lnTo>
                    <a:pt x="216496" y="44932"/>
                  </a:lnTo>
                  <a:lnTo>
                    <a:pt x="215430" y="43751"/>
                  </a:lnTo>
                  <a:lnTo>
                    <a:pt x="215430" y="25908"/>
                  </a:lnTo>
                  <a:lnTo>
                    <a:pt x="216496" y="24714"/>
                  </a:lnTo>
                  <a:lnTo>
                    <a:pt x="242798" y="24714"/>
                  </a:lnTo>
                  <a:lnTo>
                    <a:pt x="243979" y="23660"/>
                  </a:lnTo>
                  <a:lnTo>
                    <a:pt x="243979" y="9652"/>
                  </a:lnTo>
                  <a:lnTo>
                    <a:pt x="242798" y="8597"/>
                  </a:lnTo>
                  <a:lnTo>
                    <a:pt x="228396" y="8597"/>
                  </a:lnTo>
                  <a:lnTo>
                    <a:pt x="231165" y="3048"/>
                  </a:lnTo>
                  <a:lnTo>
                    <a:pt x="231432" y="660"/>
                  </a:lnTo>
                  <a:lnTo>
                    <a:pt x="230771" y="0"/>
                  </a:lnTo>
                  <a:lnTo>
                    <a:pt x="217157" y="0"/>
                  </a:lnTo>
                  <a:lnTo>
                    <a:pt x="215696" y="1054"/>
                  </a:lnTo>
                  <a:lnTo>
                    <a:pt x="213855" y="8597"/>
                  </a:lnTo>
                  <a:lnTo>
                    <a:pt x="197853" y="8597"/>
                  </a:lnTo>
                  <a:lnTo>
                    <a:pt x="196672" y="9652"/>
                  </a:lnTo>
                  <a:lnTo>
                    <a:pt x="196672" y="101765"/>
                  </a:lnTo>
                  <a:lnTo>
                    <a:pt x="197853" y="102958"/>
                  </a:lnTo>
                  <a:lnTo>
                    <a:pt x="244246" y="102958"/>
                  </a:lnTo>
                  <a:lnTo>
                    <a:pt x="245440" y="101765"/>
                  </a:lnTo>
                  <a:lnTo>
                    <a:pt x="245440" y="99517"/>
                  </a:lnTo>
                  <a:lnTo>
                    <a:pt x="245440" y="87884"/>
                  </a:lnTo>
                  <a:close/>
                </a:path>
                <a:path w="615950" h="104775">
                  <a:moveTo>
                    <a:pt x="318008" y="99250"/>
                  </a:moveTo>
                  <a:lnTo>
                    <a:pt x="317982" y="95554"/>
                  </a:lnTo>
                  <a:lnTo>
                    <a:pt x="317741" y="94627"/>
                  </a:lnTo>
                  <a:lnTo>
                    <a:pt x="317207" y="93573"/>
                  </a:lnTo>
                  <a:lnTo>
                    <a:pt x="315493" y="91592"/>
                  </a:lnTo>
                  <a:lnTo>
                    <a:pt x="314706" y="87363"/>
                  </a:lnTo>
                  <a:lnTo>
                    <a:pt x="314706" y="69646"/>
                  </a:lnTo>
                  <a:lnTo>
                    <a:pt x="312051" y="64096"/>
                  </a:lnTo>
                  <a:lnTo>
                    <a:pt x="311797" y="63576"/>
                  </a:lnTo>
                  <a:lnTo>
                    <a:pt x="305841" y="59080"/>
                  </a:lnTo>
                  <a:lnTo>
                    <a:pt x="305181" y="58686"/>
                  </a:lnTo>
                  <a:lnTo>
                    <a:pt x="304914" y="58153"/>
                  </a:lnTo>
                  <a:lnTo>
                    <a:pt x="304914" y="56832"/>
                  </a:lnTo>
                  <a:lnTo>
                    <a:pt x="305181" y="56172"/>
                  </a:lnTo>
                  <a:lnTo>
                    <a:pt x="305841" y="55778"/>
                  </a:lnTo>
                  <a:lnTo>
                    <a:pt x="312191" y="50888"/>
                  </a:lnTo>
                  <a:lnTo>
                    <a:pt x="312623" y="49961"/>
                  </a:lnTo>
                  <a:lnTo>
                    <a:pt x="315353" y="44145"/>
                  </a:lnTo>
                  <a:lnTo>
                    <a:pt x="315353" y="35293"/>
                  </a:lnTo>
                  <a:lnTo>
                    <a:pt x="296722" y="9956"/>
                  </a:lnTo>
                  <a:lnTo>
                    <a:pt x="296722" y="27762"/>
                  </a:lnTo>
                  <a:lnTo>
                    <a:pt x="296722" y="45466"/>
                  </a:lnTo>
                  <a:lnTo>
                    <a:pt x="293420" y="49961"/>
                  </a:lnTo>
                  <a:lnTo>
                    <a:pt x="280466" y="49961"/>
                  </a:lnTo>
                  <a:lnTo>
                    <a:pt x="279285" y="48768"/>
                  </a:lnTo>
                  <a:lnTo>
                    <a:pt x="279285" y="24460"/>
                  </a:lnTo>
                  <a:lnTo>
                    <a:pt x="280466" y="23266"/>
                  </a:lnTo>
                  <a:lnTo>
                    <a:pt x="293420" y="23266"/>
                  </a:lnTo>
                  <a:lnTo>
                    <a:pt x="296722" y="27762"/>
                  </a:lnTo>
                  <a:lnTo>
                    <a:pt x="296722" y="9956"/>
                  </a:lnTo>
                  <a:lnTo>
                    <a:pt x="288264" y="8597"/>
                  </a:lnTo>
                  <a:lnTo>
                    <a:pt x="261835" y="8597"/>
                  </a:lnTo>
                  <a:lnTo>
                    <a:pt x="260654" y="9652"/>
                  </a:lnTo>
                  <a:lnTo>
                    <a:pt x="260654" y="101765"/>
                  </a:lnTo>
                  <a:lnTo>
                    <a:pt x="261835" y="102958"/>
                  </a:lnTo>
                  <a:lnTo>
                    <a:pt x="278091" y="102958"/>
                  </a:lnTo>
                  <a:lnTo>
                    <a:pt x="279285" y="101765"/>
                  </a:lnTo>
                  <a:lnTo>
                    <a:pt x="279285" y="65290"/>
                  </a:lnTo>
                  <a:lnTo>
                    <a:pt x="280466" y="64096"/>
                  </a:lnTo>
                  <a:lnTo>
                    <a:pt x="292633" y="64096"/>
                  </a:lnTo>
                  <a:lnTo>
                    <a:pt x="296062" y="68072"/>
                  </a:lnTo>
                  <a:lnTo>
                    <a:pt x="296176" y="87363"/>
                  </a:lnTo>
                  <a:lnTo>
                    <a:pt x="296329" y="89738"/>
                  </a:lnTo>
                  <a:lnTo>
                    <a:pt x="305320" y="104140"/>
                  </a:lnTo>
                  <a:lnTo>
                    <a:pt x="310870" y="104140"/>
                  </a:lnTo>
                  <a:lnTo>
                    <a:pt x="313118" y="103619"/>
                  </a:lnTo>
                  <a:lnTo>
                    <a:pt x="314833" y="102425"/>
                  </a:lnTo>
                  <a:lnTo>
                    <a:pt x="316953" y="101104"/>
                  </a:lnTo>
                  <a:lnTo>
                    <a:pt x="318008" y="99250"/>
                  </a:lnTo>
                  <a:close/>
                </a:path>
                <a:path w="615950" h="104775">
                  <a:moveTo>
                    <a:pt x="389775" y="101892"/>
                  </a:moveTo>
                  <a:lnTo>
                    <a:pt x="389382" y="99644"/>
                  </a:lnTo>
                  <a:lnTo>
                    <a:pt x="385445" y="81267"/>
                  </a:lnTo>
                  <a:lnTo>
                    <a:pt x="382536" y="67665"/>
                  </a:lnTo>
                  <a:lnTo>
                    <a:pt x="374929" y="32105"/>
                  </a:lnTo>
                  <a:lnTo>
                    <a:pt x="370611" y="11887"/>
                  </a:lnTo>
                  <a:lnTo>
                    <a:pt x="370217" y="9639"/>
                  </a:lnTo>
                  <a:lnTo>
                    <a:pt x="368769" y="8585"/>
                  </a:lnTo>
                  <a:lnTo>
                    <a:pt x="364540" y="8585"/>
                  </a:lnTo>
                  <a:lnTo>
                    <a:pt x="364540" y="66611"/>
                  </a:lnTo>
                  <a:lnTo>
                    <a:pt x="363613" y="67665"/>
                  </a:lnTo>
                  <a:lnTo>
                    <a:pt x="353568" y="67665"/>
                  </a:lnTo>
                  <a:lnTo>
                    <a:pt x="352640" y="66611"/>
                  </a:lnTo>
                  <a:lnTo>
                    <a:pt x="352907" y="64350"/>
                  </a:lnTo>
                  <a:lnTo>
                    <a:pt x="357136" y="33566"/>
                  </a:lnTo>
                  <a:lnTo>
                    <a:pt x="357136" y="32639"/>
                  </a:lnTo>
                  <a:lnTo>
                    <a:pt x="357657" y="32105"/>
                  </a:lnTo>
                  <a:lnTo>
                    <a:pt x="359511" y="32105"/>
                  </a:lnTo>
                  <a:lnTo>
                    <a:pt x="360045" y="32639"/>
                  </a:lnTo>
                  <a:lnTo>
                    <a:pt x="364274" y="64350"/>
                  </a:lnTo>
                  <a:lnTo>
                    <a:pt x="364540" y="66611"/>
                  </a:lnTo>
                  <a:lnTo>
                    <a:pt x="364540" y="8585"/>
                  </a:lnTo>
                  <a:lnTo>
                    <a:pt x="348538" y="8585"/>
                  </a:lnTo>
                  <a:lnTo>
                    <a:pt x="347091" y="9639"/>
                  </a:lnTo>
                  <a:lnTo>
                    <a:pt x="346697" y="11887"/>
                  </a:lnTo>
                  <a:lnTo>
                    <a:pt x="327926" y="99644"/>
                  </a:lnTo>
                  <a:lnTo>
                    <a:pt x="327533" y="101892"/>
                  </a:lnTo>
                  <a:lnTo>
                    <a:pt x="328333" y="102946"/>
                  </a:lnTo>
                  <a:lnTo>
                    <a:pt x="344843" y="102946"/>
                  </a:lnTo>
                  <a:lnTo>
                    <a:pt x="346163" y="101892"/>
                  </a:lnTo>
                  <a:lnTo>
                    <a:pt x="346557" y="99644"/>
                  </a:lnTo>
                  <a:lnTo>
                    <a:pt x="349338" y="84709"/>
                  </a:lnTo>
                  <a:lnTo>
                    <a:pt x="349732" y="82461"/>
                  </a:lnTo>
                  <a:lnTo>
                    <a:pt x="351053" y="81267"/>
                  </a:lnTo>
                  <a:lnTo>
                    <a:pt x="366255" y="81267"/>
                  </a:lnTo>
                  <a:lnTo>
                    <a:pt x="367576" y="82461"/>
                  </a:lnTo>
                  <a:lnTo>
                    <a:pt x="367969" y="84709"/>
                  </a:lnTo>
                  <a:lnTo>
                    <a:pt x="370751" y="99644"/>
                  </a:lnTo>
                  <a:lnTo>
                    <a:pt x="371144" y="101892"/>
                  </a:lnTo>
                  <a:lnTo>
                    <a:pt x="372465" y="102946"/>
                  </a:lnTo>
                  <a:lnTo>
                    <a:pt x="388988" y="102946"/>
                  </a:lnTo>
                  <a:lnTo>
                    <a:pt x="389775" y="101892"/>
                  </a:lnTo>
                  <a:close/>
                </a:path>
                <a:path w="615950" h="104775">
                  <a:moveTo>
                    <a:pt x="439077" y="9652"/>
                  </a:moveTo>
                  <a:lnTo>
                    <a:pt x="437883" y="8597"/>
                  </a:lnTo>
                  <a:lnTo>
                    <a:pt x="389115" y="8597"/>
                  </a:lnTo>
                  <a:lnTo>
                    <a:pt x="387934" y="9652"/>
                  </a:lnTo>
                  <a:lnTo>
                    <a:pt x="387934" y="23660"/>
                  </a:lnTo>
                  <a:lnTo>
                    <a:pt x="389115" y="24714"/>
                  </a:lnTo>
                  <a:lnTo>
                    <a:pt x="402996" y="24714"/>
                  </a:lnTo>
                  <a:lnTo>
                    <a:pt x="404190" y="25908"/>
                  </a:lnTo>
                  <a:lnTo>
                    <a:pt x="404190" y="101765"/>
                  </a:lnTo>
                  <a:lnTo>
                    <a:pt x="405371" y="102958"/>
                  </a:lnTo>
                  <a:lnTo>
                    <a:pt x="421627" y="102958"/>
                  </a:lnTo>
                  <a:lnTo>
                    <a:pt x="422821" y="101765"/>
                  </a:lnTo>
                  <a:lnTo>
                    <a:pt x="422821" y="25908"/>
                  </a:lnTo>
                  <a:lnTo>
                    <a:pt x="424002" y="24714"/>
                  </a:lnTo>
                  <a:lnTo>
                    <a:pt x="437883" y="24714"/>
                  </a:lnTo>
                  <a:lnTo>
                    <a:pt x="439077" y="23660"/>
                  </a:lnTo>
                  <a:lnTo>
                    <a:pt x="439077" y="21412"/>
                  </a:lnTo>
                  <a:lnTo>
                    <a:pt x="439077" y="9652"/>
                  </a:lnTo>
                  <a:close/>
                </a:path>
                <a:path w="615950" h="104775">
                  <a:moveTo>
                    <a:pt x="471335" y="9347"/>
                  </a:moveTo>
                  <a:lnTo>
                    <a:pt x="470281" y="9347"/>
                  </a:lnTo>
                  <a:lnTo>
                    <a:pt x="470281" y="8077"/>
                  </a:lnTo>
                  <a:lnTo>
                    <a:pt x="453745" y="8077"/>
                  </a:lnTo>
                  <a:lnTo>
                    <a:pt x="453745" y="9347"/>
                  </a:lnTo>
                  <a:lnTo>
                    <a:pt x="452704" y="9347"/>
                  </a:lnTo>
                  <a:lnTo>
                    <a:pt x="452704" y="99517"/>
                  </a:lnTo>
                  <a:lnTo>
                    <a:pt x="452704" y="102057"/>
                  </a:lnTo>
                  <a:lnTo>
                    <a:pt x="453618" y="102057"/>
                  </a:lnTo>
                  <a:lnTo>
                    <a:pt x="453618" y="103327"/>
                  </a:lnTo>
                  <a:lnTo>
                    <a:pt x="470408" y="103327"/>
                  </a:lnTo>
                  <a:lnTo>
                    <a:pt x="470408" y="102057"/>
                  </a:lnTo>
                  <a:lnTo>
                    <a:pt x="471335" y="102057"/>
                  </a:lnTo>
                  <a:lnTo>
                    <a:pt x="471335" y="99517"/>
                  </a:lnTo>
                  <a:lnTo>
                    <a:pt x="471335" y="9347"/>
                  </a:lnTo>
                  <a:close/>
                </a:path>
                <a:path w="615950" h="104775">
                  <a:moveTo>
                    <a:pt x="542963" y="24447"/>
                  </a:moveTo>
                  <a:lnTo>
                    <a:pt x="542531" y="23393"/>
                  </a:lnTo>
                  <a:lnTo>
                    <a:pt x="540448" y="18364"/>
                  </a:lnTo>
                  <a:lnTo>
                    <a:pt x="530148" y="9385"/>
                  </a:lnTo>
                  <a:lnTo>
                    <a:pt x="524205" y="7327"/>
                  </a:lnTo>
                  <a:lnTo>
                    <a:pt x="524205" y="26301"/>
                  </a:lnTo>
                  <a:lnTo>
                    <a:pt x="524205" y="84709"/>
                  </a:lnTo>
                  <a:lnTo>
                    <a:pt x="521030" y="88277"/>
                  </a:lnTo>
                  <a:lnTo>
                    <a:pt x="510717" y="88277"/>
                  </a:lnTo>
                  <a:lnTo>
                    <a:pt x="507542" y="84709"/>
                  </a:lnTo>
                  <a:lnTo>
                    <a:pt x="507542" y="26301"/>
                  </a:lnTo>
                  <a:lnTo>
                    <a:pt x="510324" y="23393"/>
                  </a:lnTo>
                  <a:lnTo>
                    <a:pt x="521423" y="23393"/>
                  </a:lnTo>
                  <a:lnTo>
                    <a:pt x="524205" y="26301"/>
                  </a:lnTo>
                  <a:lnTo>
                    <a:pt x="524205" y="7327"/>
                  </a:lnTo>
                  <a:lnTo>
                    <a:pt x="523671" y="7137"/>
                  </a:lnTo>
                  <a:lnTo>
                    <a:pt x="508076" y="7137"/>
                  </a:lnTo>
                  <a:lnTo>
                    <a:pt x="501599" y="9385"/>
                  </a:lnTo>
                  <a:lnTo>
                    <a:pt x="491553" y="18364"/>
                  </a:lnTo>
                  <a:lnTo>
                    <a:pt x="488911" y="24447"/>
                  </a:lnTo>
                  <a:lnTo>
                    <a:pt x="488911" y="87083"/>
                  </a:lnTo>
                  <a:lnTo>
                    <a:pt x="491413" y="93167"/>
                  </a:lnTo>
                  <a:lnTo>
                    <a:pt x="496582" y="97790"/>
                  </a:lnTo>
                  <a:lnTo>
                    <a:pt x="501726" y="102285"/>
                  </a:lnTo>
                  <a:lnTo>
                    <a:pt x="508076" y="104533"/>
                  </a:lnTo>
                  <a:lnTo>
                    <a:pt x="523671" y="104533"/>
                  </a:lnTo>
                  <a:lnTo>
                    <a:pt x="530009" y="102285"/>
                  </a:lnTo>
                  <a:lnTo>
                    <a:pt x="535165" y="97790"/>
                  </a:lnTo>
                  <a:lnTo>
                    <a:pt x="540321" y="93167"/>
                  </a:lnTo>
                  <a:lnTo>
                    <a:pt x="542442" y="88277"/>
                  </a:lnTo>
                  <a:lnTo>
                    <a:pt x="542963" y="87083"/>
                  </a:lnTo>
                  <a:lnTo>
                    <a:pt x="542963" y="24447"/>
                  </a:lnTo>
                  <a:close/>
                </a:path>
                <a:path w="615950" h="104775">
                  <a:moveTo>
                    <a:pt x="615657" y="9652"/>
                  </a:moveTo>
                  <a:lnTo>
                    <a:pt x="614603" y="8597"/>
                  </a:lnTo>
                  <a:lnTo>
                    <a:pt x="598614" y="8597"/>
                  </a:lnTo>
                  <a:lnTo>
                    <a:pt x="597560" y="9652"/>
                  </a:lnTo>
                  <a:lnTo>
                    <a:pt x="597560" y="59207"/>
                  </a:lnTo>
                  <a:lnTo>
                    <a:pt x="597154" y="59613"/>
                  </a:lnTo>
                  <a:lnTo>
                    <a:pt x="595706" y="59613"/>
                  </a:lnTo>
                  <a:lnTo>
                    <a:pt x="595299" y="59207"/>
                  </a:lnTo>
                  <a:lnTo>
                    <a:pt x="579310" y="9652"/>
                  </a:lnTo>
                  <a:lnTo>
                    <a:pt x="577735" y="8597"/>
                  </a:lnTo>
                  <a:lnTo>
                    <a:pt x="561340" y="8597"/>
                  </a:lnTo>
                  <a:lnTo>
                    <a:pt x="560158" y="9652"/>
                  </a:lnTo>
                  <a:lnTo>
                    <a:pt x="560158" y="101765"/>
                  </a:lnTo>
                  <a:lnTo>
                    <a:pt x="561340" y="102958"/>
                  </a:lnTo>
                  <a:lnTo>
                    <a:pt x="577202" y="102958"/>
                  </a:lnTo>
                  <a:lnTo>
                    <a:pt x="578383" y="101765"/>
                  </a:lnTo>
                  <a:lnTo>
                    <a:pt x="578383" y="51549"/>
                  </a:lnTo>
                  <a:lnTo>
                    <a:pt x="578789" y="51142"/>
                  </a:lnTo>
                  <a:lnTo>
                    <a:pt x="580237" y="51142"/>
                  </a:lnTo>
                  <a:lnTo>
                    <a:pt x="580771" y="51409"/>
                  </a:lnTo>
                  <a:lnTo>
                    <a:pt x="597027" y="101892"/>
                  </a:lnTo>
                  <a:lnTo>
                    <a:pt x="598614" y="102958"/>
                  </a:lnTo>
                  <a:lnTo>
                    <a:pt x="614603" y="102958"/>
                  </a:lnTo>
                  <a:lnTo>
                    <a:pt x="615657" y="101765"/>
                  </a:lnTo>
                  <a:lnTo>
                    <a:pt x="615657" y="99517"/>
                  </a:lnTo>
                  <a:lnTo>
                    <a:pt x="615657" y="9652"/>
                  </a:lnTo>
                  <a:close/>
                </a:path>
              </a:pathLst>
            </a:custGeom>
            <a:solidFill>
              <a:srgbClr val="ED0F6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endParaRPr>
            </a:p>
          </p:txBody>
        </p:sp>
        <p:pic>
          <p:nvPicPr>
            <p:cNvPr id="18" name="object 10">
              <a:extLst>
                <a:ext uri="{FF2B5EF4-FFF2-40B4-BE49-F238E27FC236}">
                  <a16:creationId xmlns:a16="http://schemas.microsoft.com/office/drawing/2014/main" id="{05CE88E2-AB3D-4953-9B49-880FDACD587B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31028" y="5138480"/>
              <a:ext cx="184246" cy="97396"/>
            </a:xfrm>
            <a:prstGeom prst="rect">
              <a:avLst/>
            </a:prstGeom>
          </p:spPr>
        </p:pic>
        <p:pic>
          <p:nvPicPr>
            <p:cNvPr id="19" name="object 11">
              <a:extLst>
                <a:ext uri="{FF2B5EF4-FFF2-40B4-BE49-F238E27FC236}">
                  <a16:creationId xmlns:a16="http://schemas.microsoft.com/office/drawing/2014/main" id="{7EC2FF08-62DF-4F50-80CD-B0BFA4D4EE7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95242" y="5312582"/>
              <a:ext cx="359864" cy="125020"/>
            </a:xfrm>
            <a:prstGeom prst="rect">
              <a:avLst/>
            </a:prstGeom>
          </p:spPr>
        </p:pic>
        <p:pic>
          <p:nvPicPr>
            <p:cNvPr id="20" name="object 12">
              <a:extLst>
                <a:ext uri="{FF2B5EF4-FFF2-40B4-BE49-F238E27FC236}">
                  <a16:creationId xmlns:a16="http://schemas.microsoft.com/office/drawing/2014/main" id="{8717DED6-0A9B-47DC-B8D0-7AFBDF66F4E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35457" y="5312586"/>
              <a:ext cx="132607" cy="125016"/>
            </a:xfrm>
            <a:prstGeom prst="rect">
              <a:avLst/>
            </a:prstGeom>
          </p:spPr>
        </p:pic>
        <p:sp>
          <p:nvSpPr>
            <p:cNvPr id="21" name="object 13">
              <a:extLst>
                <a:ext uri="{FF2B5EF4-FFF2-40B4-BE49-F238E27FC236}">
                  <a16:creationId xmlns:a16="http://schemas.microsoft.com/office/drawing/2014/main" id="{E54AE290-A96A-45A3-918A-CB05DB7E36ED}"/>
                </a:ext>
              </a:extLst>
            </p:cNvPr>
            <p:cNvSpPr/>
            <p:nvPr/>
          </p:nvSpPr>
          <p:spPr>
            <a:xfrm>
              <a:off x="2595232" y="5302110"/>
              <a:ext cx="1345565" cy="316865"/>
            </a:xfrm>
            <a:custGeom>
              <a:avLst/>
              <a:gdLst/>
              <a:ahLst/>
              <a:cxnLst/>
              <a:rect l="l" t="t" r="r" b="b"/>
              <a:pathLst>
                <a:path w="1345564" h="316864">
                  <a:moveTo>
                    <a:pt x="75895" y="279412"/>
                  </a:moveTo>
                  <a:lnTo>
                    <a:pt x="73063" y="264350"/>
                  </a:lnTo>
                  <a:lnTo>
                    <a:pt x="70192" y="260096"/>
                  </a:lnTo>
                  <a:lnTo>
                    <a:pt x="65189" y="252691"/>
                  </a:lnTo>
                  <a:lnTo>
                    <a:pt x="56934" y="247523"/>
                  </a:lnTo>
                  <a:lnTo>
                    <a:pt x="56934" y="279412"/>
                  </a:lnTo>
                  <a:lnTo>
                    <a:pt x="55549" y="287007"/>
                  </a:lnTo>
                  <a:lnTo>
                    <a:pt x="51638" y="293128"/>
                  </a:lnTo>
                  <a:lnTo>
                    <a:pt x="45643" y="297230"/>
                  </a:lnTo>
                  <a:lnTo>
                    <a:pt x="37960" y="298716"/>
                  </a:lnTo>
                  <a:lnTo>
                    <a:pt x="30429" y="297230"/>
                  </a:lnTo>
                  <a:lnTo>
                    <a:pt x="24409" y="293128"/>
                  </a:lnTo>
                  <a:lnTo>
                    <a:pt x="20434" y="287007"/>
                  </a:lnTo>
                  <a:lnTo>
                    <a:pt x="18986" y="279412"/>
                  </a:lnTo>
                  <a:lnTo>
                    <a:pt x="20434" y="271678"/>
                  </a:lnTo>
                  <a:lnTo>
                    <a:pt x="24409" y="265557"/>
                  </a:lnTo>
                  <a:lnTo>
                    <a:pt x="30429" y="261543"/>
                  </a:lnTo>
                  <a:lnTo>
                    <a:pt x="37960" y="260096"/>
                  </a:lnTo>
                  <a:lnTo>
                    <a:pt x="45643" y="261543"/>
                  </a:lnTo>
                  <a:lnTo>
                    <a:pt x="51638" y="265557"/>
                  </a:lnTo>
                  <a:lnTo>
                    <a:pt x="55549" y="271678"/>
                  </a:lnTo>
                  <a:lnTo>
                    <a:pt x="56934" y="279412"/>
                  </a:lnTo>
                  <a:lnTo>
                    <a:pt x="56934" y="247523"/>
                  </a:lnTo>
                  <a:lnTo>
                    <a:pt x="53187" y="245160"/>
                  </a:lnTo>
                  <a:lnTo>
                    <a:pt x="37960" y="242481"/>
                  </a:lnTo>
                  <a:lnTo>
                    <a:pt x="23456" y="245389"/>
                  </a:lnTo>
                  <a:lnTo>
                    <a:pt x="11353" y="253326"/>
                  </a:lnTo>
                  <a:lnTo>
                    <a:pt x="3073" y="265061"/>
                  </a:lnTo>
                  <a:lnTo>
                    <a:pt x="0" y="279412"/>
                  </a:lnTo>
                  <a:lnTo>
                    <a:pt x="2832" y="294462"/>
                  </a:lnTo>
                  <a:lnTo>
                    <a:pt x="10718" y="306120"/>
                  </a:lnTo>
                  <a:lnTo>
                    <a:pt x="22733" y="313664"/>
                  </a:lnTo>
                  <a:lnTo>
                    <a:pt x="37960" y="316331"/>
                  </a:lnTo>
                  <a:lnTo>
                    <a:pt x="52463" y="313423"/>
                  </a:lnTo>
                  <a:lnTo>
                    <a:pt x="64554" y="305498"/>
                  </a:lnTo>
                  <a:lnTo>
                    <a:pt x="69329" y="298716"/>
                  </a:lnTo>
                  <a:lnTo>
                    <a:pt x="72834" y="293751"/>
                  </a:lnTo>
                  <a:lnTo>
                    <a:pt x="75895" y="279412"/>
                  </a:lnTo>
                  <a:close/>
                </a:path>
                <a:path w="1345564" h="316864">
                  <a:moveTo>
                    <a:pt x="127863" y="244170"/>
                  </a:moveTo>
                  <a:lnTo>
                    <a:pt x="121094" y="244170"/>
                  </a:lnTo>
                  <a:lnTo>
                    <a:pt x="110528" y="246113"/>
                  </a:lnTo>
                  <a:lnTo>
                    <a:pt x="102158" y="251548"/>
                  </a:lnTo>
                  <a:lnTo>
                    <a:pt x="96647" y="259905"/>
                  </a:lnTo>
                  <a:lnTo>
                    <a:pt x="94665" y="270598"/>
                  </a:lnTo>
                  <a:lnTo>
                    <a:pt x="94665" y="314642"/>
                  </a:lnTo>
                  <a:lnTo>
                    <a:pt x="113639" y="314642"/>
                  </a:lnTo>
                  <a:lnTo>
                    <a:pt x="113639" y="265176"/>
                  </a:lnTo>
                  <a:lnTo>
                    <a:pt x="117373" y="261797"/>
                  </a:lnTo>
                  <a:lnTo>
                    <a:pt x="127863" y="261797"/>
                  </a:lnTo>
                  <a:lnTo>
                    <a:pt x="127863" y="244170"/>
                  </a:lnTo>
                  <a:close/>
                </a:path>
                <a:path w="1345564" h="316864">
                  <a:moveTo>
                    <a:pt x="167538" y="244170"/>
                  </a:moveTo>
                  <a:lnTo>
                    <a:pt x="148577" y="244170"/>
                  </a:lnTo>
                  <a:lnTo>
                    <a:pt x="148577" y="314642"/>
                  </a:lnTo>
                  <a:lnTo>
                    <a:pt x="167538" y="314642"/>
                  </a:lnTo>
                  <a:lnTo>
                    <a:pt x="167538" y="244170"/>
                  </a:lnTo>
                  <a:close/>
                </a:path>
                <a:path w="1345564" h="316864">
                  <a:moveTo>
                    <a:pt x="169913" y="194703"/>
                  </a:moveTo>
                  <a:lnTo>
                    <a:pt x="164833" y="189623"/>
                  </a:lnTo>
                  <a:lnTo>
                    <a:pt x="151955" y="189623"/>
                  </a:lnTo>
                  <a:lnTo>
                    <a:pt x="146532" y="194703"/>
                  </a:lnTo>
                  <a:lnTo>
                    <a:pt x="146532" y="207594"/>
                  </a:lnTo>
                  <a:lnTo>
                    <a:pt x="151955" y="213004"/>
                  </a:lnTo>
                  <a:lnTo>
                    <a:pt x="164833" y="213004"/>
                  </a:lnTo>
                  <a:lnTo>
                    <a:pt x="169913" y="207594"/>
                  </a:lnTo>
                  <a:lnTo>
                    <a:pt x="169913" y="194703"/>
                  </a:lnTo>
                  <a:close/>
                </a:path>
                <a:path w="1345564" h="316864">
                  <a:moveTo>
                    <a:pt x="264591" y="279412"/>
                  </a:moveTo>
                  <a:lnTo>
                    <a:pt x="262801" y="271272"/>
                  </a:lnTo>
                  <a:lnTo>
                    <a:pt x="261188" y="263918"/>
                  </a:lnTo>
                  <a:lnTo>
                    <a:pt x="257022" y="257733"/>
                  </a:lnTo>
                  <a:lnTo>
                    <a:pt x="253365" y="252310"/>
                  </a:lnTo>
                  <a:lnTo>
                    <a:pt x="245960" y="247700"/>
                  </a:lnTo>
                  <a:lnTo>
                    <a:pt x="245960" y="271272"/>
                  </a:lnTo>
                  <a:lnTo>
                    <a:pt x="207670" y="271272"/>
                  </a:lnTo>
                  <a:lnTo>
                    <a:pt x="210388" y="263486"/>
                  </a:lnTo>
                  <a:lnTo>
                    <a:pt x="217157" y="257733"/>
                  </a:lnTo>
                  <a:lnTo>
                    <a:pt x="236474" y="257733"/>
                  </a:lnTo>
                  <a:lnTo>
                    <a:pt x="243243" y="263144"/>
                  </a:lnTo>
                  <a:lnTo>
                    <a:pt x="245960" y="271272"/>
                  </a:lnTo>
                  <a:lnTo>
                    <a:pt x="245960" y="247700"/>
                  </a:lnTo>
                  <a:lnTo>
                    <a:pt x="241668" y="245008"/>
                  </a:lnTo>
                  <a:lnTo>
                    <a:pt x="226644" y="242481"/>
                  </a:lnTo>
                  <a:lnTo>
                    <a:pt x="212140" y="245389"/>
                  </a:lnTo>
                  <a:lnTo>
                    <a:pt x="200037" y="253326"/>
                  </a:lnTo>
                  <a:lnTo>
                    <a:pt x="191770" y="265061"/>
                  </a:lnTo>
                  <a:lnTo>
                    <a:pt x="188696" y="279412"/>
                  </a:lnTo>
                  <a:lnTo>
                    <a:pt x="191528" y="294462"/>
                  </a:lnTo>
                  <a:lnTo>
                    <a:pt x="199415" y="306120"/>
                  </a:lnTo>
                  <a:lnTo>
                    <a:pt x="211416" y="313664"/>
                  </a:lnTo>
                  <a:lnTo>
                    <a:pt x="226644" y="316331"/>
                  </a:lnTo>
                  <a:lnTo>
                    <a:pt x="234061" y="315595"/>
                  </a:lnTo>
                  <a:lnTo>
                    <a:pt x="240957" y="313448"/>
                  </a:lnTo>
                  <a:lnTo>
                    <a:pt x="247230" y="310045"/>
                  </a:lnTo>
                  <a:lnTo>
                    <a:pt x="252730" y="305498"/>
                  </a:lnTo>
                  <a:lnTo>
                    <a:pt x="247459" y="300075"/>
                  </a:lnTo>
                  <a:lnTo>
                    <a:pt x="241211" y="293636"/>
                  </a:lnTo>
                  <a:lnTo>
                    <a:pt x="236131" y="298386"/>
                  </a:lnTo>
                  <a:lnTo>
                    <a:pt x="232752" y="300075"/>
                  </a:lnTo>
                  <a:lnTo>
                    <a:pt x="217157" y="300075"/>
                  </a:lnTo>
                  <a:lnTo>
                    <a:pt x="209702" y="294322"/>
                  </a:lnTo>
                  <a:lnTo>
                    <a:pt x="207327" y="285851"/>
                  </a:lnTo>
                  <a:lnTo>
                    <a:pt x="264591" y="285851"/>
                  </a:lnTo>
                  <a:lnTo>
                    <a:pt x="264591" y="279412"/>
                  </a:lnTo>
                  <a:close/>
                </a:path>
                <a:path w="1345564" h="316864">
                  <a:moveTo>
                    <a:pt x="359244" y="279412"/>
                  </a:moveTo>
                  <a:lnTo>
                    <a:pt x="356463" y="264350"/>
                  </a:lnTo>
                  <a:lnTo>
                    <a:pt x="348703" y="252691"/>
                  </a:lnTo>
                  <a:lnTo>
                    <a:pt x="336804" y="245160"/>
                  </a:lnTo>
                  <a:lnTo>
                    <a:pt x="321640" y="242481"/>
                  </a:lnTo>
                  <a:lnTo>
                    <a:pt x="307517" y="245160"/>
                  </a:lnTo>
                  <a:lnTo>
                    <a:pt x="295249" y="252691"/>
                  </a:lnTo>
                  <a:lnTo>
                    <a:pt x="286613" y="264350"/>
                  </a:lnTo>
                  <a:lnTo>
                    <a:pt x="283349" y="279412"/>
                  </a:lnTo>
                  <a:lnTo>
                    <a:pt x="283349" y="314642"/>
                  </a:lnTo>
                  <a:lnTo>
                    <a:pt x="302336" y="314642"/>
                  </a:lnTo>
                  <a:lnTo>
                    <a:pt x="302336" y="279412"/>
                  </a:lnTo>
                  <a:lnTo>
                    <a:pt x="303771" y="271678"/>
                  </a:lnTo>
                  <a:lnTo>
                    <a:pt x="307746" y="265557"/>
                  </a:lnTo>
                  <a:lnTo>
                    <a:pt x="313753" y="261543"/>
                  </a:lnTo>
                  <a:lnTo>
                    <a:pt x="321297" y="260096"/>
                  </a:lnTo>
                  <a:lnTo>
                    <a:pt x="328980" y="261543"/>
                  </a:lnTo>
                  <a:lnTo>
                    <a:pt x="334975" y="265557"/>
                  </a:lnTo>
                  <a:lnTo>
                    <a:pt x="338874" y="271678"/>
                  </a:lnTo>
                  <a:lnTo>
                    <a:pt x="340271" y="279412"/>
                  </a:lnTo>
                  <a:lnTo>
                    <a:pt x="340271" y="314642"/>
                  </a:lnTo>
                  <a:lnTo>
                    <a:pt x="359244" y="314642"/>
                  </a:lnTo>
                  <a:lnTo>
                    <a:pt x="359244" y="279412"/>
                  </a:lnTo>
                  <a:close/>
                </a:path>
                <a:path w="1345564" h="316864">
                  <a:moveTo>
                    <a:pt x="415963" y="244170"/>
                  </a:moveTo>
                  <a:lnTo>
                    <a:pt x="406476" y="244170"/>
                  </a:lnTo>
                  <a:lnTo>
                    <a:pt x="406476" y="191325"/>
                  </a:lnTo>
                  <a:lnTo>
                    <a:pt x="387502" y="191325"/>
                  </a:lnTo>
                  <a:lnTo>
                    <a:pt x="387502" y="244170"/>
                  </a:lnTo>
                  <a:lnTo>
                    <a:pt x="378015" y="244170"/>
                  </a:lnTo>
                  <a:lnTo>
                    <a:pt x="378015" y="261797"/>
                  </a:lnTo>
                  <a:lnTo>
                    <a:pt x="387502" y="261797"/>
                  </a:lnTo>
                  <a:lnTo>
                    <a:pt x="387502" y="314642"/>
                  </a:lnTo>
                  <a:lnTo>
                    <a:pt x="406476" y="314642"/>
                  </a:lnTo>
                  <a:lnTo>
                    <a:pt x="406476" y="261797"/>
                  </a:lnTo>
                  <a:lnTo>
                    <a:pt x="415963" y="261797"/>
                  </a:lnTo>
                  <a:lnTo>
                    <a:pt x="415963" y="244170"/>
                  </a:lnTo>
                  <a:close/>
                </a:path>
                <a:path w="1345564" h="316864">
                  <a:moveTo>
                    <a:pt x="510527" y="279412"/>
                  </a:moveTo>
                  <a:lnTo>
                    <a:pt x="507695" y="264350"/>
                  </a:lnTo>
                  <a:lnTo>
                    <a:pt x="504825" y="260096"/>
                  </a:lnTo>
                  <a:lnTo>
                    <a:pt x="499821" y="252691"/>
                  </a:lnTo>
                  <a:lnTo>
                    <a:pt x="491553" y="247510"/>
                  </a:lnTo>
                  <a:lnTo>
                    <a:pt x="491553" y="279412"/>
                  </a:lnTo>
                  <a:lnTo>
                    <a:pt x="490169" y="287007"/>
                  </a:lnTo>
                  <a:lnTo>
                    <a:pt x="486257" y="293128"/>
                  </a:lnTo>
                  <a:lnTo>
                    <a:pt x="480263" y="297230"/>
                  </a:lnTo>
                  <a:lnTo>
                    <a:pt x="472579" y="298716"/>
                  </a:lnTo>
                  <a:lnTo>
                    <a:pt x="465048" y="297230"/>
                  </a:lnTo>
                  <a:lnTo>
                    <a:pt x="459028" y="293128"/>
                  </a:lnTo>
                  <a:lnTo>
                    <a:pt x="455053" y="287007"/>
                  </a:lnTo>
                  <a:lnTo>
                    <a:pt x="453605" y="279412"/>
                  </a:lnTo>
                  <a:lnTo>
                    <a:pt x="455053" y="271678"/>
                  </a:lnTo>
                  <a:lnTo>
                    <a:pt x="459028" y="265557"/>
                  </a:lnTo>
                  <a:lnTo>
                    <a:pt x="465048" y="261543"/>
                  </a:lnTo>
                  <a:lnTo>
                    <a:pt x="472579" y="260096"/>
                  </a:lnTo>
                  <a:lnTo>
                    <a:pt x="480263" y="261543"/>
                  </a:lnTo>
                  <a:lnTo>
                    <a:pt x="486257" y="265557"/>
                  </a:lnTo>
                  <a:lnTo>
                    <a:pt x="490169" y="271678"/>
                  </a:lnTo>
                  <a:lnTo>
                    <a:pt x="491553" y="279412"/>
                  </a:lnTo>
                  <a:lnTo>
                    <a:pt x="491553" y="247510"/>
                  </a:lnTo>
                  <a:lnTo>
                    <a:pt x="487807" y="245160"/>
                  </a:lnTo>
                  <a:lnTo>
                    <a:pt x="472579" y="242481"/>
                  </a:lnTo>
                  <a:lnTo>
                    <a:pt x="458076" y="245389"/>
                  </a:lnTo>
                  <a:lnTo>
                    <a:pt x="445985" y="253326"/>
                  </a:lnTo>
                  <a:lnTo>
                    <a:pt x="437705" y="265061"/>
                  </a:lnTo>
                  <a:lnTo>
                    <a:pt x="434632" y="279412"/>
                  </a:lnTo>
                  <a:lnTo>
                    <a:pt x="437299" y="294462"/>
                  </a:lnTo>
                  <a:lnTo>
                    <a:pt x="444766" y="306120"/>
                  </a:lnTo>
                  <a:lnTo>
                    <a:pt x="456222" y="313664"/>
                  </a:lnTo>
                  <a:lnTo>
                    <a:pt x="470890" y="316331"/>
                  </a:lnTo>
                  <a:lnTo>
                    <a:pt x="479691" y="316331"/>
                  </a:lnTo>
                  <a:lnTo>
                    <a:pt x="487489" y="313283"/>
                  </a:lnTo>
                  <a:lnTo>
                    <a:pt x="491896" y="308546"/>
                  </a:lnTo>
                  <a:lnTo>
                    <a:pt x="491896" y="314642"/>
                  </a:lnTo>
                  <a:lnTo>
                    <a:pt x="510527" y="314642"/>
                  </a:lnTo>
                  <a:lnTo>
                    <a:pt x="510527" y="308546"/>
                  </a:lnTo>
                  <a:lnTo>
                    <a:pt x="510527" y="298716"/>
                  </a:lnTo>
                  <a:lnTo>
                    <a:pt x="510527" y="279412"/>
                  </a:lnTo>
                  <a:close/>
                </a:path>
                <a:path w="1345564" h="316864">
                  <a:moveTo>
                    <a:pt x="548284" y="191325"/>
                  </a:moveTo>
                  <a:lnTo>
                    <a:pt x="529310" y="191325"/>
                  </a:lnTo>
                  <a:lnTo>
                    <a:pt x="529310" y="314642"/>
                  </a:lnTo>
                  <a:lnTo>
                    <a:pt x="548284" y="314642"/>
                  </a:lnTo>
                  <a:lnTo>
                    <a:pt x="548284" y="191325"/>
                  </a:lnTo>
                  <a:close/>
                </a:path>
                <a:path w="1345564" h="316864">
                  <a:moveTo>
                    <a:pt x="642797" y="279412"/>
                  </a:moveTo>
                  <a:lnTo>
                    <a:pt x="624166" y="247688"/>
                  </a:lnTo>
                  <a:lnTo>
                    <a:pt x="624166" y="271272"/>
                  </a:lnTo>
                  <a:lnTo>
                    <a:pt x="585876" y="271272"/>
                  </a:lnTo>
                  <a:lnTo>
                    <a:pt x="588594" y="263486"/>
                  </a:lnTo>
                  <a:lnTo>
                    <a:pt x="595363" y="257733"/>
                  </a:lnTo>
                  <a:lnTo>
                    <a:pt x="614680" y="257733"/>
                  </a:lnTo>
                  <a:lnTo>
                    <a:pt x="621449" y="263144"/>
                  </a:lnTo>
                  <a:lnTo>
                    <a:pt x="624166" y="271272"/>
                  </a:lnTo>
                  <a:lnTo>
                    <a:pt x="624166" y="247688"/>
                  </a:lnTo>
                  <a:lnTo>
                    <a:pt x="619887" y="245008"/>
                  </a:lnTo>
                  <a:lnTo>
                    <a:pt x="604850" y="242481"/>
                  </a:lnTo>
                  <a:lnTo>
                    <a:pt x="590359" y="245389"/>
                  </a:lnTo>
                  <a:lnTo>
                    <a:pt x="578256" y="253326"/>
                  </a:lnTo>
                  <a:lnTo>
                    <a:pt x="569976" y="265061"/>
                  </a:lnTo>
                  <a:lnTo>
                    <a:pt x="566902" y="279412"/>
                  </a:lnTo>
                  <a:lnTo>
                    <a:pt x="569734" y="294462"/>
                  </a:lnTo>
                  <a:lnTo>
                    <a:pt x="577621" y="306120"/>
                  </a:lnTo>
                  <a:lnTo>
                    <a:pt x="589635" y="313664"/>
                  </a:lnTo>
                  <a:lnTo>
                    <a:pt x="604850" y="316331"/>
                  </a:lnTo>
                  <a:lnTo>
                    <a:pt x="612267" y="315595"/>
                  </a:lnTo>
                  <a:lnTo>
                    <a:pt x="619175" y="313448"/>
                  </a:lnTo>
                  <a:lnTo>
                    <a:pt x="625436" y="310045"/>
                  </a:lnTo>
                  <a:lnTo>
                    <a:pt x="630936" y="305498"/>
                  </a:lnTo>
                  <a:lnTo>
                    <a:pt x="625678" y="300075"/>
                  </a:lnTo>
                  <a:lnTo>
                    <a:pt x="619417" y="293636"/>
                  </a:lnTo>
                  <a:lnTo>
                    <a:pt x="614337" y="298386"/>
                  </a:lnTo>
                  <a:lnTo>
                    <a:pt x="610958" y="300075"/>
                  </a:lnTo>
                  <a:lnTo>
                    <a:pt x="595363" y="300075"/>
                  </a:lnTo>
                  <a:lnTo>
                    <a:pt x="587908" y="294322"/>
                  </a:lnTo>
                  <a:lnTo>
                    <a:pt x="585546" y="285851"/>
                  </a:lnTo>
                  <a:lnTo>
                    <a:pt x="642797" y="285851"/>
                  </a:lnTo>
                  <a:lnTo>
                    <a:pt x="642797" y="279412"/>
                  </a:lnTo>
                  <a:close/>
                </a:path>
                <a:path w="1345564" h="316864">
                  <a:moveTo>
                    <a:pt x="728992" y="98564"/>
                  </a:moveTo>
                  <a:lnTo>
                    <a:pt x="726160" y="83502"/>
                  </a:lnTo>
                  <a:lnTo>
                    <a:pt x="723277" y="79248"/>
                  </a:lnTo>
                  <a:lnTo>
                    <a:pt x="718273" y="71843"/>
                  </a:lnTo>
                  <a:lnTo>
                    <a:pt x="710018" y="66675"/>
                  </a:lnTo>
                  <a:lnTo>
                    <a:pt x="710018" y="98564"/>
                  </a:lnTo>
                  <a:lnTo>
                    <a:pt x="708621" y="106159"/>
                  </a:lnTo>
                  <a:lnTo>
                    <a:pt x="704723" y="112280"/>
                  </a:lnTo>
                  <a:lnTo>
                    <a:pt x="698728" y="116382"/>
                  </a:lnTo>
                  <a:lnTo>
                    <a:pt x="691045" y="117868"/>
                  </a:lnTo>
                  <a:lnTo>
                    <a:pt x="683514" y="116382"/>
                  </a:lnTo>
                  <a:lnTo>
                    <a:pt x="677506" y="112280"/>
                  </a:lnTo>
                  <a:lnTo>
                    <a:pt x="673519" y="106159"/>
                  </a:lnTo>
                  <a:lnTo>
                    <a:pt x="672084" y="98564"/>
                  </a:lnTo>
                  <a:lnTo>
                    <a:pt x="673519" y="90830"/>
                  </a:lnTo>
                  <a:lnTo>
                    <a:pt x="677506" y="84709"/>
                  </a:lnTo>
                  <a:lnTo>
                    <a:pt x="683514" y="80695"/>
                  </a:lnTo>
                  <a:lnTo>
                    <a:pt x="691045" y="79248"/>
                  </a:lnTo>
                  <a:lnTo>
                    <a:pt x="698728" y="80695"/>
                  </a:lnTo>
                  <a:lnTo>
                    <a:pt x="704723" y="84709"/>
                  </a:lnTo>
                  <a:lnTo>
                    <a:pt x="708621" y="90830"/>
                  </a:lnTo>
                  <a:lnTo>
                    <a:pt x="710018" y="98564"/>
                  </a:lnTo>
                  <a:lnTo>
                    <a:pt x="710018" y="66675"/>
                  </a:lnTo>
                  <a:lnTo>
                    <a:pt x="706259" y="64312"/>
                  </a:lnTo>
                  <a:lnTo>
                    <a:pt x="691045" y="61633"/>
                  </a:lnTo>
                  <a:lnTo>
                    <a:pt x="676541" y="64541"/>
                  </a:lnTo>
                  <a:lnTo>
                    <a:pt x="664451" y="72478"/>
                  </a:lnTo>
                  <a:lnTo>
                    <a:pt x="656170" y="84213"/>
                  </a:lnTo>
                  <a:lnTo>
                    <a:pt x="653097" y="98564"/>
                  </a:lnTo>
                  <a:lnTo>
                    <a:pt x="653097" y="169037"/>
                  </a:lnTo>
                  <a:lnTo>
                    <a:pt x="672084" y="169037"/>
                  </a:lnTo>
                  <a:lnTo>
                    <a:pt x="672084" y="129387"/>
                  </a:lnTo>
                  <a:lnTo>
                    <a:pt x="678180" y="133794"/>
                  </a:lnTo>
                  <a:lnTo>
                    <a:pt x="684949" y="135496"/>
                  </a:lnTo>
                  <a:lnTo>
                    <a:pt x="692061" y="135496"/>
                  </a:lnTo>
                  <a:lnTo>
                    <a:pt x="706259" y="132588"/>
                  </a:lnTo>
                  <a:lnTo>
                    <a:pt x="710996" y="129387"/>
                  </a:lnTo>
                  <a:lnTo>
                    <a:pt x="718019" y="124650"/>
                  </a:lnTo>
                  <a:lnTo>
                    <a:pt x="722655" y="117868"/>
                  </a:lnTo>
                  <a:lnTo>
                    <a:pt x="726033" y="112915"/>
                  </a:lnTo>
                  <a:lnTo>
                    <a:pt x="728992" y="98564"/>
                  </a:lnTo>
                  <a:close/>
                </a:path>
                <a:path w="1345564" h="316864">
                  <a:moveTo>
                    <a:pt x="734072" y="292963"/>
                  </a:moveTo>
                  <a:lnTo>
                    <a:pt x="732358" y="284289"/>
                  </a:lnTo>
                  <a:lnTo>
                    <a:pt x="727684" y="277418"/>
                  </a:lnTo>
                  <a:lnTo>
                    <a:pt x="720788" y="272910"/>
                  </a:lnTo>
                  <a:lnTo>
                    <a:pt x="712393" y="271284"/>
                  </a:lnTo>
                  <a:lnTo>
                    <a:pt x="681558" y="271284"/>
                  </a:lnTo>
                  <a:lnTo>
                    <a:pt x="679196" y="268909"/>
                  </a:lnTo>
                  <a:lnTo>
                    <a:pt x="679196" y="262470"/>
                  </a:lnTo>
                  <a:lnTo>
                    <a:pt x="681901" y="260096"/>
                  </a:lnTo>
                  <a:lnTo>
                    <a:pt x="725271" y="260096"/>
                  </a:lnTo>
                  <a:lnTo>
                    <a:pt x="725271" y="244170"/>
                  </a:lnTo>
                  <a:lnTo>
                    <a:pt x="683247" y="244170"/>
                  </a:lnTo>
                  <a:lnTo>
                    <a:pt x="674865" y="245935"/>
                  </a:lnTo>
                  <a:lnTo>
                    <a:pt x="667969" y="250698"/>
                  </a:lnTo>
                  <a:lnTo>
                    <a:pt x="663295" y="257606"/>
                  </a:lnTo>
                  <a:lnTo>
                    <a:pt x="661568" y="265849"/>
                  </a:lnTo>
                  <a:lnTo>
                    <a:pt x="663295" y="274383"/>
                  </a:lnTo>
                  <a:lnTo>
                    <a:pt x="667969" y="281266"/>
                  </a:lnTo>
                  <a:lnTo>
                    <a:pt x="674865" y="285864"/>
                  </a:lnTo>
                  <a:lnTo>
                    <a:pt x="683247" y="287540"/>
                  </a:lnTo>
                  <a:lnTo>
                    <a:pt x="714082" y="287540"/>
                  </a:lnTo>
                  <a:lnTo>
                    <a:pt x="716457" y="289915"/>
                  </a:lnTo>
                  <a:lnTo>
                    <a:pt x="716457" y="292963"/>
                  </a:lnTo>
                  <a:lnTo>
                    <a:pt x="716457" y="296354"/>
                  </a:lnTo>
                  <a:lnTo>
                    <a:pt x="714082" y="298716"/>
                  </a:lnTo>
                  <a:lnTo>
                    <a:pt x="663600" y="298716"/>
                  </a:lnTo>
                  <a:lnTo>
                    <a:pt x="663600" y="314642"/>
                  </a:lnTo>
                  <a:lnTo>
                    <a:pt x="712393" y="314642"/>
                  </a:lnTo>
                  <a:lnTo>
                    <a:pt x="720788" y="312826"/>
                  </a:lnTo>
                  <a:lnTo>
                    <a:pt x="727684" y="308000"/>
                  </a:lnTo>
                  <a:lnTo>
                    <a:pt x="732358" y="301066"/>
                  </a:lnTo>
                  <a:lnTo>
                    <a:pt x="734072" y="292963"/>
                  </a:lnTo>
                  <a:close/>
                </a:path>
                <a:path w="1345564" h="316864">
                  <a:moveTo>
                    <a:pt x="823645" y="63322"/>
                  </a:moveTo>
                  <a:lnTo>
                    <a:pt x="804672" y="63322"/>
                  </a:lnTo>
                  <a:lnTo>
                    <a:pt x="786041" y="112445"/>
                  </a:lnTo>
                  <a:lnTo>
                    <a:pt x="766724" y="63322"/>
                  </a:lnTo>
                  <a:lnTo>
                    <a:pt x="747750" y="63322"/>
                  </a:lnTo>
                  <a:lnTo>
                    <a:pt x="776541" y="133794"/>
                  </a:lnTo>
                  <a:lnTo>
                    <a:pt x="761987" y="169024"/>
                  </a:lnTo>
                  <a:lnTo>
                    <a:pt x="780275" y="169024"/>
                  </a:lnTo>
                  <a:lnTo>
                    <a:pt x="823645" y="63322"/>
                  </a:lnTo>
                  <a:close/>
                </a:path>
                <a:path w="1345564" h="316864">
                  <a:moveTo>
                    <a:pt x="875614" y="63322"/>
                  </a:moveTo>
                  <a:lnTo>
                    <a:pt x="868845" y="63322"/>
                  </a:lnTo>
                  <a:lnTo>
                    <a:pt x="858278" y="65265"/>
                  </a:lnTo>
                  <a:lnTo>
                    <a:pt x="849909" y="70700"/>
                  </a:lnTo>
                  <a:lnTo>
                    <a:pt x="844397" y="79057"/>
                  </a:lnTo>
                  <a:lnTo>
                    <a:pt x="842416" y="89750"/>
                  </a:lnTo>
                  <a:lnTo>
                    <a:pt x="842416" y="133794"/>
                  </a:lnTo>
                  <a:lnTo>
                    <a:pt x="861390" y="133794"/>
                  </a:lnTo>
                  <a:lnTo>
                    <a:pt x="861390" y="84328"/>
                  </a:lnTo>
                  <a:lnTo>
                    <a:pt x="865124" y="80949"/>
                  </a:lnTo>
                  <a:lnTo>
                    <a:pt x="875614" y="80949"/>
                  </a:lnTo>
                  <a:lnTo>
                    <a:pt x="875614" y="63322"/>
                  </a:lnTo>
                  <a:close/>
                </a:path>
                <a:path w="1345564" h="316864">
                  <a:moveTo>
                    <a:pt x="955890" y="9690"/>
                  </a:moveTo>
                  <a:lnTo>
                    <a:pt x="940879" y="0"/>
                  </a:lnTo>
                  <a:lnTo>
                    <a:pt x="921842" y="30213"/>
                  </a:lnTo>
                  <a:lnTo>
                    <a:pt x="936955" y="40043"/>
                  </a:lnTo>
                  <a:lnTo>
                    <a:pt x="955890" y="9690"/>
                  </a:lnTo>
                  <a:close/>
                </a:path>
                <a:path w="1345564" h="316864">
                  <a:moveTo>
                    <a:pt x="970178" y="97434"/>
                  </a:moveTo>
                  <a:lnTo>
                    <a:pt x="968400" y="89306"/>
                  </a:lnTo>
                  <a:lnTo>
                    <a:pt x="966774" y="81940"/>
                  </a:lnTo>
                  <a:lnTo>
                    <a:pt x="962609" y="75755"/>
                  </a:lnTo>
                  <a:lnTo>
                    <a:pt x="958964" y="70319"/>
                  </a:lnTo>
                  <a:lnTo>
                    <a:pt x="951547" y="65709"/>
                  </a:lnTo>
                  <a:lnTo>
                    <a:pt x="951547" y="89306"/>
                  </a:lnTo>
                  <a:lnTo>
                    <a:pt x="913257" y="89306"/>
                  </a:lnTo>
                  <a:lnTo>
                    <a:pt x="915974" y="81508"/>
                  </a:lnTo>
                  <a:lnTo>
                    <a:pt x="922743" y="75755"/>
                  </a:lnTo>
                  <a:lnTo>
                    <a:pt x="942060" y="75755"/>
                  </a:lnTo>
                  <a:lnTo>
                    <a:pt x="948829" y="81178"/>
                  </a:lnTo>
                  <a:lnTo>
                    <a:pt x="951547" y="89306"/>
                  </a:lnTo>
                  <a:lnTo>
                    <a:pt x="951547" y="65709"/>
                  </a:lnTo>
                  <a:lnTo>
                    <a:pt x="947267" y="63030"/>
                  </a:lnTo>
                  <a:lnTo>
                    <a:pt x="932230" y="60502"/>
                  </a:lnTo>
                  <a:lnTo>
                    <a:pt x="917727" y="63411"/>
                  </a:lnTo>
                  <a:lnTo>
                    <a:pt x="905637" y="71335"/>
                  </a:lnTo>
                  <a:lnTo>
                    <a:pt x="897356" y="83083"/>
                  </a:lnTo>
                  <a:lnTo>
                    <a:pt x="894283" y="97434"/>
                  </a:lnTo>
                  <a:lnTo>
                    <a:pt x="897115" y="112496"/>
                  </a:lnTo>
                  <a:lnTo>
                    <a:pt x="905002" y="124155"/>
                  </a:lnTo>
                  <a:lnTo>
                    <a:pt x="917016" y="131686"/>
                  </a:lnTo>
                  <a:lnTo>
                    <a:pt x="932230" y="134366"/>
                  </a:lnTo>
                  <a:lnTo>
                    <a:pt x="939647" y="133616"/>
                  </a:lnTo>
                  <a:lnTo>
                    <a:pt x="946556" y="131483"/>
                  </a:lnTo>
                  <a:lnTo>
                    <a:pt x="952817" y="128066"/>
                  </a:lnTo>
                  <a:lnTo>
                    <a:pt x="958316" y="123520"/>
                  </a:lnTo>
                  <a:lnTo>
                    <a:pt x="953058" y="118110"/>
                  </a:lnTo>
                  <a:lnTo>
                    <a:pt x="946797" y="111658"/>
                  </a:lnTo>
                  <a:lnTo>
                    <a:pt x="941717" y="116420"/>
                  </a:lnTo>
                  <a:lnTo>
                    <a:pt x="938326" y="118110"/>
                  </a:lnTo>
                  <a:lnTo>
                    <a:pt x="922743" y="118110"/>
                  </a:lnTo>
                  <a:lnTo>
                    <a:pt x="915289" y="112344"/>
                  </a:lnTo>
                  <a:lnTo>
                    <a:pt x="912926" y="103873"/>
                  </a:lnTo>
                  <a:lnTo>
                    <a:pt x="970178" y="103873"/>
                  </a:lnTo>
                  <a:lnTo>
                    <a:pt x="970178" y="97434"/>
                  </a:lnTo>
                  <a:close/>
                </a:path>
                <a:path w="1345564" h="316864">
                  <a:moveTo>
                    <a:pt x="1064831" y="98564"/>
                  </a:moveTo>
                  <a:lnTo>
                    <a:pt x="1062050" y="83502"/>
                  </a:lnTo>
                  <a:lnTo>
                    <a:pt x="1054290" y="71843"/>
                  </a:lnTo>
                  <a:lnTo>
                    <a:pt x="1042390" y="64312"/>
                  </a:lnTo>
                  <a:lnTo>
                    <a:pt x="1027226" y="61633"/>
                  </a:lnTo>
                  <a:lnTo>
                    <a:pt x="1013104" y="64312"/>
                  </a:lnTo>
                  <a:lnTo>
                    <a:pt x="1000848" y="71843"/>
                  </a:lnTo>
                  <a:lnTo>
                    <a:pt x="992212" y="83502"/>
                  </a:lnTo>
                  <a:lnTo>
                    <a:pt x="988936" y="98564"/>
                  </a:lnTo>
                  <a:lnTo>
                    <a:pt x="988936" y="133794"/>
                  </a:lnTo>
                  <a:lnTo>
                    <a:pt x="1007922" y="133794"/>
                  </a:lnTo>
                  <a:lnTo>
                    <a:pt x="1007922" y="98564"/>
                  </a:lnTo>
                  <a:lnTo>
                    <a:pt x="1009370" y="90830"/>
                  </a:lnTo>
                  <a:lnTo>
                    <a:pt x="1013345" y="84709"/>
                  </a:lnTo>
                  <a:lnTo>
                    <a:pt x="1019352" y="80695"/>
                  </a:lnTo>
                  <a:lnTo>
                    <a:pt x="1026883" y="79248"/>
                  </a:lnTo>
                  <a:lnTo>
                    <a:pt x="1034567" y="80695"/>
                  </a:lnTo>
                  <a:lnTo>
                    <a:pt x="1040561" y="84709"/>
                  </a:lnTo>
                  <a:lnTo>
                    <a:pt x="1044473" y="90830"/>
                  </a:lnTo>
                  <a:lnTo>
                    <a:pt x="1045857" y="98564"/>
                  </a:lnTo>
                  <a:lnTo>
                    <a:pt x="1045857" y="133794"/>
                  </a:lnTo>
                  <a:lnTo>
                    <a:pt x="1064831" y="133794"/>
                  </a:lnTo>
                  <a:lnTo>
                    <a:pt x="1064831" y="98564"/>
                  </a:lnTo>
                  <a:close/>
                </a:path>
                <a:path w="1345564" h="316864">
                  <a:moveTo>
                    <a:pt x="1145197" y="9690"/>
                  </a:moveTo>
                  <a:lnTo>
                    <a:pt x="1130185" y="0"/>
                  </a:lnTo>
                  <a:lnTo>
                    <a:pt x="1111148" y="30213"/>
                  </a:lnTo>
                  <a:lnTo>
                    <a:pt x="1126261" y="40043"/>
                  </a:lnTo>
                  <a:lnTo>
                    <a:pt x="1145197" y="9690"/>
                  </a:lnTo>
                  <a:close/>
                </a:path>
                <a:path w="1345564" h="316864">
                  <a:moveTo>
                    <a:pt x="1159484" y="97434"/>
                  </a:moveTo>
                  <a:lnTo>
                    <a:pt x="1157706" y="89306"/>
                  </a:lnTo>
                  <a:lnTo>
                    <a:pt x="1156093" y="81940"/>
                  </a:lnTo>
                  <a:lnTo>
                    <a:pt x="1151915" y="75755"/>
                  </a:lnTo>
                  <a:lnTo>
                    <a:pt x="1148270" y="70319"/>
                  </a:lnTo>
                  <a:lnTo>
                    <a:pt x="1140853" y="65709"/>
                  </a:lnTo>
                  <a:lnTo>
                    <a:pt x="1140853" y="89306"/>
                  </a:lnTo>
                  <a:lnTo>
                    <a:pt x="1102563" y="89306"/>
                  </a:lnTo>
                  <a:lnTo>
                    <a:pt x="1105281" y="81508"/>
                  </a:lnTo>
                  <a:lnTo>
                    <a:pt x="1112050" y="75755"/>
                  </a:lnTo>
                  <a:lnTo>
                    <a:pt x="1131366" y="75755"/>
                  </a:lnTo>
                  <a:lnTo>
                    <a:pt x="1138135" y="81178"/>
                  </a:lnTo>
                  <a:lnTo>
                    <a:pt x="1140853" y="89306"/>
                  </a:lnTo>
                  <a:lnTo>
                    <a:pt x="1140853" y="65709"/>
                  </a:lnTo>
                  <a:lnTo>
                    <a:pt x="1136573" y="63030"/>
                  </a:lnTo>
                  <a:lnTo>
                    <a:pt x="1121537" y="60502"/>
                  </a:lnTo>
                  <a:lnTo>
                    <a:pt x="1107033" y="63411"/>
                  </a:lnTo>
                  <a:lnTo>
                    <a:pt x="1094943" y="71335"/>
                  </a:lnTo>
                  <a:lnTo>
                    <a:pt x="1086662" y="83083"/>
                  </a:lnTo>
                  <a:lnTo>
                    <a:pt x="1083589" y="97434"/>
                  </a:lnTo>
                  <a:lnTo>
                    <a:pt x="1086421" y="112496"/>
                  </a:lnTo>
                  <a:lnTo>
                    <a:pt x="1094308" y="124155"/>
                  </a:lnTo>
                  <a:lnTo>
                    <a:pt x="1106322" y="131686"/>
                  </a:lnTo>
                  <a:lnTo>
                    <a:pt x="1121537" y="134366"/>
                  </a:lnTo>
                  <a:lnTo>
                    <a:pt x="1128953" y="133616"/>
                  </a:lnTo>
                  <a:lnTo>
                    <a:pt x="1135862" y="131483"/>
                  </a:lnTo>
                  <a:lnTo>
                    <a:pt x="1142123" y="128066"/>
                  </a:lnTo>
                  <a:lnTo>
                    <a:pt x="1147622" y="123520"/>
                  </a:lnTo>
                  <a:lnTo>
                    <a:pt x="1142377" y="118110"/>
                  </a:lnTo>
                  <a:lnTo>
                    <a:pt x="1136103" y="111658"/>
                  </a:lnTo>
                  <a:lnTo>
                    <a:pt x="1131023" y="116420"/>
                  </a:lnTo>
                  <a:lnTo>
                    <a:pt x="1127633" y="118110"/>
                  </a:lnTo>
                  <a:lnTo>
                    <a:pt x="1112050" y="118110"/>
                  </a:lnTo>
                  <a:lnTo>
                    <a:pt x="1104595" y="112344"/>
                  </a:lnTo>
                  <a:lnTo>
                    <a:pt x="1102233" y="103873"/>
                  </a:lnTo>
                  <a:lnTo>
                    <a:pt x="1159484" y="103873"/>
                  </a:lnTo>
                  <a:lnTo>
                    <a:pt x="1159484" y="97434"/>
                  </a:lnTo>
                  <a:close/>
                </a:path>
                <a:path w="1345564" h="316864">
                  <a:moveTo>
                    <a:pt x="1254150" y="98564"/>
                  </a:moveTo>
                  <a:lnTo>
                    <a:pt x="1252359" y="90424"/>
                  </a:lnTo>
                  <a:lnTo>
                    <a:pt x="1250746" y="83083"/>
                  </a:lnTo>
                  <a:lnTo>
                    <a:pt x="1246581" y="76885"/>
                  </a:lnTo>
                  <a:lnTo>
                    <a:pt x="1242923" y="71462"/>
                  </a:lnTo>
                  <a:lnTo>
                    <a:pt x="1235519" y="66852"/>
                  </a:lnTo>
                  <a:lnTo>
                    <a:pt x="1235519" y="90424"/>
                  </a:lnTo>
                  <a:lnTo>
                    <a:pt x="1197229" y="90424"/>
                  </a:lnTo>
                  <a:lnTo>
                    <a:pt x="1199946" y="82638"/>
                  </a:lnTo>
                  <a:lnTo>
                    <a:pt x="1206715" y="76885"/>
                  </a:lnTo>
                  <a:lnTo>
                    <a:pt x="1226032" y="76885"/>
                  </a:lnTo>
                  <a:lnTo>
                    <a:pt x="1232801" y="82296"/>
                  </a:lnTo>
                  <a:lnTo>
                    <a:pt x="1235519" y="90424"/>
                  </a:lnTo>
                  <a:lnTo>
                    <a:pt x="1235519" y="66852"/>
                  </a:lnTo>
                  <a:lnTo>
                    <a:pt x="1231226" y="64160"/>
                  </a:lnTo>
                  <a:lnTo>
                    <a:pt x="1216202" y="61633"/>
                  </a:lnTo>
                  <a:lnTo>
                    <a:pt x="1201686" y="64541"/>
                  </a:lnTo>
                  <a:lnTo>
                    <a:pt x="1189596" y="72478"/>
                  </a:lnTo>
                  <a:lnTo>
                    <a:pt x="1181315" y="84213"/>
                  </a:lnTo>
                  <a:lnTo>
                    <a:pt x="1178255" y="98564"/>
                  </a:lnTo>
                  <a:lnTo>
                    <a:pt x="1181087" y="113626"/>
                  </a:lnTo>
                  <a:lnTo>
                    <a:pt x="1188961" y="125285"/>
                  </a:lnTo>
                  <a:lnTo>
                    <a:pt x="1200975" y="132829"/>
                  </a:lnTo>
                  <a:lnTo>
                    <a:pt x="1216202" y="135496"/>
                  </a:lnTo>
                  <a:lnTo>
                    <a:pt x="1223606" y="134759"/>
                  </a:lnTo>
                  <a:lnTo>
                    <a:pt x="1230515" y="132613"/>
                  </a:lnTo>
                  <a:lnTo>
                    <a:pt x="1236776" y="129197"/>
                  </a:lnTo>
                  <a:lnTo>
                    <a:pt x="1242288" y="124650"/>
                  </a:lnTo>
                  <a:lnTo>
                    <a:pt x="1237018" y="119227"/>
                  </a:lnTo>
                  <a:lnTo>
                    <a:pt x="1230769" y="112788"/>
                  </a:lnTo>
                  <a:lnTo>
                    <a:pt x="1225689" y="117538"/>
                  </a:lnTo>
                  <a:lnTo>
                    <a:pt x="1222311" y="119227"/>
                  </a:lnTo>
                  <a:lnTo>
                    <a:pt x="1206715" y="119227"/>
                  </a:lnTo>
                  <a:lnTo>
                    <a:pt x="1199261" y="113474"/>
                  </a:lnTo>
                  <a:lnTo>
                    <a:pt x="1196886" y="105003"/>
                  </a:lnTo>
                  <a:lnTo>
                    <a:pt x="1254150" y="105003"/>
                  </a:lnTo>
                  <a:lnTo>
                    <a:pt x="1254150" y="98564"/>
                  </a:lnTo>
                  <a:close/>
                </a:path>
                <a:path w="1345564" h="316864">
                  <a:moveTo>
                    <a:pt x="1345425" y="112115"/>
                  </a:moveTo>
                  <a:lnTo>
                    <a:pt x="1343698" y="103441"/>
                  </a:lnTo>
                  <a:lnTo>
                    <a:pt x="1339024" y="96570"/>
                  </a:lnTo>
                  <a:lnTo>
                    <a:pt x="1332128" y="92062"/>
                  </a:lnTo>
                  <a:lnTo>
                    <a:pt x="1323746" y="90436"/>
                  </a:lnTo>
                  <a:lnTo>
                    <a:pt x="1292910" y="90436"/>
                  </a:lnTo>
                  <a:lnTo>
                    <a:pt x="1290548" y="88061"/>
                  </a:lnTo>
                  <a:lnTo>
                    <a:pt x="1290548" y="81622"/>
                  </a:lnTo>
                  <a:lnTo>
                    <a:pt x="1293253" y="79248"/>
                  </a:lnTo>
                  <a:lnTo>
                    <a:pt x="1336624" y="79248"/>
                  </a:lnTo>
                  <a:lnTo>
                    <a:pt x="1336624" y="63322"/>
                  </a:lnTo>
                  <a:lnTo>
                    <a:pt x="1294599" y="63322"/>
                  </a:lnTo>
                  <a:lnTo>
                    <a:pt x="1286205" y="65087"/>
                  </a:lnTo>
                  <a:lnTo>
                    <a:pt x="1279309" y="69850"/>
                  </a:lnTo>
                  <a:lnTo>
                    <a:pt x="1274635" y="76758"/>
                  </a:lnTo>
                  <a:lnTo>
                    <a:pt x="1272921" y="85001"/>
                  </a:lnTo>
                  <a:lnTo>
                    <a:pt x="1274635" y="93535"/>
                  </a:lnTo>
                  <a:lnTo>
                    <a:pt x="1279309" y="100418"/>
                  </a:lnTo>
                  <a:lnTo>
                    <a:pt x="1286205" y="105016"/>
                  </a:lnTo>
                  <a:lnTo>
                    <a:pt x="1294599" y="106692"/>
                  </a:lnTo>
                  <a:lnTo>
                    <a:pt x="1325435" y="106692"/>
                  </a:lnTo>
                  <a:lnTo>
                    <a:pt x="1327810" y="109067"/>
                  </a:lnTo>
                  <a:lnTo>
                    <a:pt x="1327810" y="112115"/>
                  </a:lnTo>
                  <a:lnTo>
                    <a:pt x="1327810" y="115506"/>
                  </a:lnTo>
                  <a:lnTo>
                    <a:pt x="1325435" y="117881"/>
                  </a:lnTo>
                  <a:lnTo>
                    <a:pt x="1274953" y="117881"/>
                  </a:lnTo>
                  <a:lnTo>
                    <a:pt x="1274953" y="133807"/>
                  </a:lnTo>
                  <a:lnTo>
                    <a:pt x="1323746" y="133807"/>
                  </a:lnTo>
                  <a:lnTo>
                    <a:pt x="1332128" y="131991"/>
                  </a:lnTo>
                  <a:lnTo>
                    <a:pt x="1339024" y="127152"/>
                  </a:lnTo>
                  <a:lnTo>
                    <a:pt x="1343698" y="120218"/>
                  </a:lnTo>
                  <a:lnTo>
                    <a:pt x="1345425" y="112115"/>
                  </a:lnTo>
                  <a:close/>
                </a:path>
              </a:pathLst>
            </a:custGeom>
            <a:solidFill>
              <a:srgbClr val="5A90C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endParaRPr>
            </a:p>
          </p:txBody>
        </p:sp>
      </p:grpSp>
      <p:sp>
        <p:nvSpPr>
          <p:cNvPr id="22" name="object 6">
            <a:extLst>
              <a:ext uri="{FF2B5EF4-FFF2-40B4-BE49-F238E27FC236}">
                <a16:creationId xmlns:a16="http://schemas.microsoft.com/office/drawing/2014/main" id="{26E2D28B-DD92-4830-9E95-44BA8BB529DA}"/>
              </a:ext>
            </a:extLst>
          </p:cNvPr>
          <p:cNvSpPr txBox="1"/>
          <p:nvPr userDrawn="1"/>
        </p:nvSpPr>
        <p:spPr>
          <a:xfrm>
            <a:off x="11582400" y="381000"/>
            <a:ext cx="184666" cy="1143000"/>
          </a:xfrm>
          <a:prstGeom prst="rect">
            <a:avLst/>
          </a:prstGeom>
        </p:spPr>
        <p:txBody>
          <a:bodyPr vert="vert270" wrap="square" lIns="0" tIns="25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www.fnogec.org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</p:txBody>
      </p:sp>
      <p:sp>
        <p:nvSpPr>
          <p:cNvPr id="23" name="Rectangle 22">
            <a:hlinkClick r:id="rId2"/>
            <a:extLst>
              <a:ext uri="{FF2B5EF4-FFF2-40B4-BE49-F238E27FC236}">
                <a16:creationId xmlns:a16="http://schemas.microsoft.com/office/drawing/2014/main" id="{72FFE6EE-02DB-46AE-9C4D-E24F88DAFFE6}"/>
              </a:ext>
            </a:extLst>
          </p:cNvPr>
          <p:cNvSpPr/>
          <p:nvPr userDrawn="1"/>
        </p:nvSpPr>
        <p:spPr>
          <a:xfrm>
            <a:off x="11458950" y="381000"/>
            <a:ext cx="5334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1DDE73B0-BF51-4AF5-8CDD-A2DF99022A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75027" y="815430"/>
            <a:ext cx="5227139" cy="5226595"/>
          </a:xfrm>
          <a:prstGeom prst="ellipse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r>
              <a:rPr lang="fr-FR" dirty="0"/>
              <a:t>Insérez une image ici</a:t>
            </a:r>
          </a:p>
        </p:txBody>
      </p:sp>
    </p:spTree>
    <p:extLst>
      <p:ext uri="{BB962C8B-B14F-4D97-AF65-F5344CB8AC3E}">
        <p14:creationId xmlns:p14="http://schemas.microsoft.com/office/powerpoint/2010/main" val="1940623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GENTA_OG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DB5D332C-E334-40A3-8C8B-E9B20545E5A3}"/>
              </a:ext>
            </a:extLst>
          </p:cNvPr>
          <p:cNvSpPr/>
          <p:nvPr userDrawn="1"/>
        </p:nvSpPr>
        <p:spPr>
          <a:xfrm>
            <a:off x="179997" y="179997"/>
            <a:ext cx="11833225" cy="6498590"/>
          </a:xfrm>
          <a:custGeom>
            <a:avLst/>
            <a:gdLst/>
            <a:ahLst/>
            <a:cxnLst/>
            <a:rect l="l" t="t" r="r" b="b"/>
            <a:pathLst>
              <a:path w="11833225" h="6498590">
                <a:moveTo>
                  <a:pt x="11833199" y="0"/>
                </a:moveTo>
                <a:lnTo>
                  <a:pt x="0" y="0"/>
                </a:lnTo>
                <a:lnTo>
                  <a:pt x="0" y="6498005"/>
                </a:lnTo>
                <a:lnTo>
                  <a:pt x="11833199" y="6498005"/>
                </a:lnTo>
                <a:lnTo>
                  <a:pt x="11833199" y="0"/>
                </a:lnTo>
                <a:close/>
              </a:path>
            </a:pathLst>
          </a:custGeom>
          <a:solidFill>
            <a:srgbClr val="ED0F6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8ACD48F-5092-41BE-B4AA-E2CD043973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277" y="3432471"/>
            <a:ext cx="4704928" cy="813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Fira Sans Light" panose="020B04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0118DB-E22B-4C2D-8293-C40B60773C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8019" y="568324"/>
            <a:ext cx="2743200" cy="365125"/>
          </a:xfrm>
        </p:spPr>
        <p:txBody>
          <a:bodyPr lIns="0" tIns="0" rIns="0" bIns="0"/>
          <a:lstStyle>
            <a:lvl1pPr>
              <a:defRPr sz="1600">
                <a:solidFill>
                  <a:schemeClr val="bg1"/>
                </a:solidFill>
                <a:latin typeface="Fira Sans Light" panose="020B0403050000020004" pitchFamily="34" charset="0"/>
              </a:defRPr>
            </a:lvl1pPr>
          </a:lstStyle>
          <a:p>
            <a:fld id="{2C33A70A-3701-4B67-ABB0-9B644C8B9867}" type="datetimeFigureOut">
              <a:rPr lang="fr-FR" smtClean="0"/>
              <a:pPr/>
              <a:t>25/09/2025</a:t>
            </a:fld>
            <a:endParaRPr lang="fr-FR" dirty="0"/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6AC42BFB-5410-4982-87E3-706BD39C0FE6}"/>
              </a:ext>
            </a:extLst>
          </p:cNvPr>
          <p:cNvSpPr/>
          <p:nvPr userDrawn="1"/>
        </p:nvSpPr>
        <p:spPr>
          <a:xfrm>
            <a:off x="11430000" y="381000"/>
            <a:ext cx="5334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5FD677B-42DA-4A92-9D59-6DC17E932A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277" y="2774135"/>
            <a:ext cx="4704928" cy="540566"/>
          </a:xfrm>
        </p:spPr>
        <p:txBody>
          <a:bodyPr wrap="square" anchor="b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INSÉREZ UN TITRE</a:t>
            </a:r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B7FB4395-3879-488C-998C-0BBBC18559F7}"/>
              </a:ext>
            </a:extLst>
          </p:cNvPr>
          <p:cNvSpPr txBox="1"/>
          <p:nvPr userDrawn="1"/>
        </p:nvSpPr>
        <p:spPr>
          <a:xfrm>
            <a:off x="11582400" y="381000"/>
            <a:ext cx="184666" cy="1143000"/>
          </a:xfrm>
          <a:prstGeom prst="rect">
            <a:avLst/>
          </a:prstGeom>
        </p:spPr>
        <p:txBody>
          <a:bodyPr vert="vert270" wrap="square" lIns="0" tIns="25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www.fnogec.org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</p:txBody>
      </p:sp>
      <p:sp>
        <p:nvSpPr>
          <p:cNvPr id="18" name="Rectangle 17">
            <a:hlinkClick r:id="rId2"/>
            <a:extLst>
              <a:ext uri="{FF2B5EF4-FFF2-40B4-BE49-F238E27FC236}">
                <a16:creationId xmlns:a16="http://schemas.microsoft.com/office/drawing/2014/main" id="{73ECAFE6-94F3-468C-8373-8BC17BD9D3C9}"/>
              </a:ext>
            </a:extLst>
          </p:cNvPr>
          <p:cNvSpPr/>
          <p:nvPr userDrawn="1"/>
        </p:nvSpPr>
        <p:spPr>
          <a:xfrm>
            <a:off x="11458950" y="381000"/>
            <a:ext cx="5334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14" name="object 6">
            <a:extLst>
              <a:ext uri="{FF2B5EF4-FFF2-40B4-BE49-F238E27FC236}">
                <a16:creationId xmlns:a16="http://schemas.microsoft.com/office/drawing/2014/main" id="{63F3903A-B809-41E7-A104-8776B47D7D82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68978" y="4517996"/>
            <a:ext cx="1440002" cy="1440002"/>
          </a:xfrm>
          <a:prstGeom prst="rect">
            <a:avLst/>
          </a:prstGeom>
        </p:spPr>
      </p:pic>
      <p:sp>
        <p:nvSpPr>
          <p:cNvPr id="16" name="Espace réservé pour une image  14">
            <a:extLst>
              <a:ext uri="{FF2B5EF4-FFF2-40B4-BE49-F238E27FC236}">
                <a16:creationId xmlns:a16="http://schemas.microsoft.com/office/drawing/2014/main" id="{365BB481-4087-46C9-BE89-B3DB8AA698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75027" y="815430"/>
            <a:ext cx="5227139" cy="5226595"/>
          </a:xfrm>
          <a:prstGeom prst="ellipse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Fira Sans Light" panose="020B0403050000020004" pitchFamily="34" charset="0"/>
              </a:defRPr>
            </a:lvl1pPr>
          </a:lstStyle>
          <a:p>
            <a:r>
              <a:rPr lang="fr-FR" dirty="0"/>
              <a:t>Insérez une image ici</a:t>
            </a:r>
          </a:p>
        </p:txBody>
      </p:sp>
    </p:spTree>
    <p:extLst>
      <p:ext uri="{BB962C8B-B14F-4D97-AF65-F5344CB8AC3E}">
        <p14:creationId xmlns:p14="http://schemas.microsoft.com/office/powerpoint/2010/main" val="2745987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GENTA_REG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DB5D332C-E334-40A3-8C8B-E9B20545E5A3}"/>
              </a:ext>
            </a:extLst>
          </p:cNvPr>
          <p:cNvSpPr/>
          <p:nvPr userDrawn="1"/>
        </p:nvSpPr>
        <p:spPr>
          <a:xfrm>
            <a:off x="179997" y="179997"/>
            <a:ext cx="11833225" cy="6498590"/>
          </a:xfrm>
          <a:custGeom>
            <a:avLst/>
            <a:gdLst/>
            <a:ahLst/>
            <a:cxnLst/>
            <a:rect l="l" t="t" r="r" b="b"/>
            <a:pathLst>
              <a:path w="11833225" h="6498590">
                <a:moveTo>
                  <a:pt x="11833199" y="0"/>
                </a:moveTo>
                <a:lnTo>
                  <a:pt x="0" y="0"/>
                </a:lnTo>
                <a:lnTo>
                  <a:pt x="0" y="6498005"/>
                </a:lnTo>
                <a:lnTo>
                  <a:pt x="11833199" y="6498005"/>
                </a:lnTo>
                <a:lnTo>
                  <a:pt x="11833199" y="0"/>
                </a:lnTo>
                <a:close/>
              </a:path>
            </a:pathLst>
          </a:custGeom>
          <a:solidFill>
            <a:srgbClr val="ED0F6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8ACD48F-5092-41BE-B4AA-E2CD043973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277" y="3432471"/>
            <a:ext cx="4704928" cy="813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Fira Sans Light" panose="020B04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0118DB-E22B-4C2D-8293-C40B60773C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8019" y="568324"/>
            <a:ext cx="2743200" cy="365125"/>
          </a:xfrm>
        </p:spPr>
        <p:txBody>
          <a:bodyPr lIns="0" tIns="0" rIns="0" bIns="0"/>
          <a:lstStyle>
            <a:lvl1pPr>
              <a:defRPr sz="1600">
                <a:solidFill>
                  <a:schemeClr val="bg1"/>
                </a:solidFill>
                <a:latin typeface="Fira Sans Light" panose="020B0403050000020004" pitchFamily="34" charset="0"/>
              </a:defRPr>
            </a:lvl1pPr>
          </a:lstStyle>
          <a:p>
            <a:fld id="{2C33A70A-3701-4B67-ABB0-9B644C8B9867}" type="datetimeFigureOut">
              <a:rPr lang="fr-FR" smtClean="0"/>
              <a:pPr/>
              <a:t>25/09/2025</a:t>
            </a:fld>
            <a:endParaRPr lang="fr-FR" dirty="0"/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6AC42BFB-5410-4982-87E3-706BD39C0FE6}"/>
              </a:ext>
            </a:extLst>
          </p:cNvPr>
          <p:cNvSpPr/>
          <p:nvPr userDrawn="1"/>
        </p:nvSpPr>
        <p:spPr>
          <a:xfrm>
            <a:off x="11430000" y="381000"/>
            <a:ext cx="5334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5FD677B-42DA-4A92-9D59-6DC17E932A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277" y="2774135"/>
            <a:ext cx="4704928" cy="540566"/>
          </a:xfrm>
        </p:spPr>
        <p:txBody>
          <a:bodyPr wrap="square" anchor="b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INSÉREZ UN TITRE</a:t>
            </a:r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B7FB4395-3879-488C-998C-0BBBC18559F7}"/>
              </a:ext>
            </a:extLst>
          </p:cNvPr>
          <p:cNvSpPr txBox="1"/>
          <p:nvPr userDrawn="1"/>
        </p:nvSpPr>
        <p:spPr>
          <a:xfrm>
            <a:off x="11582400" y="381000"/>
            <a:ext cx="184666" cy="1143000"/>
          </a:xfrm>
          <a:prstGeom prst="rect">
            <a:avLst/>
          </a:prstGeom>
        </p:spPr>
        <p:txBody>
          <a:bodyPr vert="vert270" wrap="square" lIns="0" tIns="25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www.fnogec.org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</p:txBody>
      </p:sp>
      <p:sp>
        <p:nvSpPr>
          <p:cNvPr id="18" name="Rectangle 17">
            <a:hlinkClick r:id="rId2"/>
            <a:extLst>
              <a:ext uri="{FF2B5EF4-FFF2-40B4-BE49-F238E27FC236}">
                <a16:creationId xmlns:a16="http://schemas.microsoft.com/office/drawing/2014/main" id="{73ECAFE6-94F3-468C-8373-8BC17BD9D3C9}"/>
              </a:ext>
            </a:extLst>
          </p:cNvPr>
          <p:cNvSpPr/>
          <p:nvPr userDrawn="1"/>
        </p:nvSpPr>
        <p:spPr>
          <a:xfrm>
            <a:off x="11458950" y="381000"/>
            <a:ext cx="5334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grpSp>
        <p:nvGrpSpPr>
          <p:cNvPr id="11" name="object 4">
            <a:extLst>
              <a:ext uri="{FF2B5EF4-FFF2-40B4-BE49-F238E27FC236}">
                <a16:creationId xmlns:a16="http://schemas.microsoft.com/office/drawing/2014/main" id="{700A379F-45BA-48AD-9842-E13F6DF59645}"/>
              </a:ext>
            </a:extLst>
          </p:cNvPr>
          <p:cNvGrpSpPr/>
          <p:nvPr userDrawn="1"/>
        </p:nvGrpSpPr>
        <p:grpSpPr>
          <a:xfrm>
            <a:off x="668977" y="4673305"/>
            <a:ext cx="3040799" cy="1284677"/>
            <a:chOff x="899998" y="4673305"/>
            <a:chExt cx="3040799" cy="1284677"/>
          </a:xfrm>
        </p:grpSpPr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F5D91527-C945-4529-BE76-A453049FE045}"/>
                </a:ext>
              </a:extLst>
            </p:cNvPr>
            <p:cNvSpPr/>
            <p:nvPr/>
          </p:nvSpPr>
          <p:spPr>
            <a:xfrm>
              <a:off x="899998" y="4893830"/>
              <a:ext cx="1565275" cy="980440"/>
            </a:xfrm>
            <a:custGeom>
              <a:avLst/>
              <a:gdLst/>
              <a:ahLst/>
              <a:cxnLst/>
              <a:rect l="l" t="t" r="r" b="b"/>
              <a:pathLst>
                <a:path w="1565275" h="980439">
                  <a:moveTo>
                    <a:pt x="329222" y="597700"/>
                  </a:moveTo>
                  <a:lnTo>
                    <a:pt x="323659" y="552653"/>
                  </a:lnTo>
                  <a:lnTo>
                    <a:pt x="307771" y="513702"/>
                  </a:lnTo>
                  <a:lnTo>
                    <a:pt x="292506" y="494233"/>
                  </a:lnTo>
                  <a:lnTo>
                    <a:pt x="282740" y="481774"/>
                  </a:lnTo>
                  <a:lnTo>
                    <a:pt x="266230" y="469785"/>
                  </a:lnTo>
                  <a:lnTo>
                    <a:pt x="266230" y="597700"/>
                  </a:lnTo>
                  <a:lnTo>
                    <a:pt x="258775" y="638365"/>
                  </a:lnTo>
                  <a:lnTo>
                    <a:pt x="237883" y="671207"/>
                  </a:lnTo>
                  <a:lnTo>
                    <a:pt x="205765" y="693166"/>
                  </a:lnTo>
                  <a:lnTo>
                    <a:pt x="164617" y="701167"/>
                  </a:lnTo>
                  <a:lnTo>
                    <a:pt x="124231" y="693166"/>
                  </a:lnTo>
                  <a:lnTo>
                    <a:pt x="91998" y="671207"/>
                  </a:lnTo>
                  <a:lnTo>
                    <a:pt x="70662" y="638365"/>
                  </a:lnTo>
                  <a:lnTo>
                    <a:pt x="62953" y="597700"/>
                  </a:lnTo>
                  <a:lnTo>
                    <a:pt x="70662" y="556260"/>
                  </a:lnTo>
                  <a:lnTo>
                    <a:pt x="91998" y="523506"/>
                  </a:lnTo>
                  <a:lnTo>
                    <a:pt x="124231" y="501980"/>
                  </a:lnTo>
                  <a:lnTo>
                    <a:pt x="164617" y="494233"/>
                  </a:lnTo>
                  <a:lnTo>
                    <a:pt x="205765" y="501980"/>
                  </a:lnTo>
                  <a:lnTo>
                    <a:pt x="237883" y="523506"/>
                  </a:lnTo>
                  <a:lnTo>
                    <a:pt x="258775" y="556260"/>
                  </a:lnTo>
                  <a:lnTo>
                    <a:pt x="266230" y="597700"/>
                  </a:lnTo>
                  <a:lnTo>
                    <a:pt x="266230" y="469785"/>
                  </a:lnTo>
                  <a:lnTo>
                    <a:pt x="249745" y="457796"/>
                  </a:lnTo>
                  <a:lnTo>
                    <a:pt x="209969" y="442734"/>
                  </a:lnTo>
                  <a:lnTo>
                    <a:pt x="164617" y="437502"/>
                  </a:lnTo>
                  <a:lnTo>
                    <a:pt x="121793" y="443242"/>
                  </a:lnTo>
                  <a:lnTo>
                    <a:pt x="82727" y="459435"/>
                  </a:lnTo>
                  <a:lnTo>
                    <a:pt x="49225" y="484530"/>
                  </a:lnTo>
                  <a:lnTo>
                    <a:pt x="23075" y="516966"/>
                  </a:lnTo>
                  <a:lnTo>
                    <a:pt x="6057" y="555205"/>
                  </a:lnTo>
                  <a:lnTo>
                    <a:pt x="0" y="597700"/>
                  </a:lnTo>
                  <a:lnTo>
                    <a:pt x="5549" y="642734"/>
                  </a:lnTo>
                  <a:lnTo>
                    <a:pt x="21437" y="681697"/>
                  </a:lnTo>
                  <a:lnTo>
                    <a:pt x="46469" y="713625"/>
                  </a:lnTo>
                  <a:lnTo>
                    <a:pt x="79476" y="737590"/>
                  </a:lnTo>
                  <a:lnTo>
                    <a:pt x="119240" y="752665"/>
                  </a:lnTo>
                  <a:lnTo>
                    <a:pt x="164617" y="757897"/>
                  </a:lnTo>
                  <a:lnTo>
                    <a:pt x="207429" y="752157"/>
                  </a:lnTo>
                  <a:lnTo>
                    <a:pt x="246481" y="735965"/>
                  </a:lnTo>
                  <a:lnTo>
                    <a:pt x="279984" y="710869"/>
                  </a:lnTo>
                  <a:lnTo>
                    <a:pt x="306133" y="678434"/>
                  </a:lnTo>
                  <a:lnTo>
                    <a:pt x="323151" y="640194"/>
                  </a:lnTo>
                  <a:lnTo>
                    <a:pt x="329222" y="597700"/>
                  </a:lnTo>
                  <a:close/>
                </a:path>
                <a:path w="1565275" h="980439">
                  <a:moveTo>
                    <a:pt x="397738" y="450303"/>
                  </a:moveTo>
                  <a:lnTo>
                    <a:pt x="236728" y="301040"/>
                  </a:lnTo>
                  <a:lnTo>
                    <a:pt x="232397" y="305816"/>
                  </a:lnTo>
                  <a:lnTo>
                    <a:pt x="393230" y="454952"/>
                  </a:lnTo>
                  <a:lnTo>
                    <a:pt x="397738" y="450303"/>
                  </a:lnTo>
                  <a:close/>
                </a:path>
                <a:path w="1565275" h="980439">
                  <a:moveTo>
                    <a:pt x="700011" y="364401"/>
                  </a:moveTo>
                  <a:lnTo>
                    <a:pt x="692454" y="364401"/>
                  </a:lnTo>
                  <a:lnTo>
                    <a:pt x="662609" y="412965"/>
                  </a:lnTo>
                  <a:lnTo>
                    <a:pt x="664552" y="413943"/>
                  </a:lnTo>
                  <a:lnTo>
                    <a:pt x="668299" y="416064"/>
                  </a:lnTo>
                  <a:lnTo>
                    <a:pt x="700011" y="364401"/>
                  </a:lnTo>
                  <a:close/>
                </a:path>
                <a:path w="1565275" h="980439">
                  <a:moveTo>
                    <a:pt x="717537" y="597776"/>
                  </a:moveTo>
                  <a:lnTo>
                    <a:pt x="712063" y="553110"/>
                  </a:lnTo>
                  <a:lnTo>
                    <a:pt x="696353" y="514248"/>
                  </a:lnTo>
                  <a:lnTo>
                    <a:pt x="671474" y="482219"/>
                  </a:lnTo>
                  <a:lnTo>
                    <a:pt x="651941" y="467918"/>
                  </a:lnTo>
                  <a:lnTo>
                    <a:pt x="651941" y="597776"/>
                  </a:lnTo>
                  <a:lnTo>
                    <a:pt x="644385" y="637857"/>
                  </a:lnTo>
                  <a:lnTo>
                    <a:pt x="623493" y="669874"/>
                  </a:lnTo>
                  <a:lnTo>
                    <a:pt x="591985" y="691083"/>
                  </a:lnTo>
                  <a:lnTo>
                    <a:pt x="552526" y="698766"/>
                  </a:lnTo>
                  <a:lnTo>
                    <a:pt x="513461" y="690943"/>
                  </a:lnTo>
                  <a:lnTo>
                    <a:pt x="481901" y="669493"/>
                  </a:lnTo>
                  <a:lnTo>
                    <a:pt x="460806" y="637425"/>
                  </a:lnTo>
                  <a:lnTo>
                    <a:pt x="453110" y="597776"/>
                  </a:lnTo>
                  <a:lnTo>
                    <a:pt x="460679" y="557695"/>
                  </a:lnTo>
                  <a:lnTo>
                    <a:pt x="481558" y="525678"/>
                  </a:lnTo>
                  <a:lnTo>
                    <a:pt x="513080" y="504469"/>
                  </a:lnTo>
                  <a:lnTo>
                    <a:pt x="552526" y="496785"/>
                  </a:lnTo>
                  <a:lnTo>
                    <a:pt x="592366" y="504342"/>
                  </a:lnTo>
                  <a:lnTo>
                    <a:pt x="623836" y="525348"/>
                  </a:lnTo>
                  <a:lnTo>
                    <a:pt x="644512" y="557314"/>
                  </a:lnTo>
                  <a:lnTo>
                    <a:pt x="651941" y="597776"/>
                  </a:lnTo>
                  <a:lnTo>
                    <a:pt x="651941" y="467918"/>
                  </a:lnTo>
                  <a:lnTo>
                    <a:pt x="638492" y="458063"/>
                  </a:lnTo>
                  <a:lnTo>
                    <a:pt x="598487" y="442810"/>
                  </a:lnTo>
                  <a:lnTo>
                    <a:pt x="552526" y="437502"/>
                  </a:lnTo>
                  <a:lnTo>
                    <a:pt x="509231" y="443331"/>
                  </a:lnTo>
                  <a:lnTo>
                    <a:pt x="469976" y="459740"/>
                  </a:lnTo>
                  <a:lnTo>
                    <a:pt x="436460" y="485051"/>
                  </a:lnTo>
                  <a:lnTo>
                    <a:pt x="410413" y="517601"/>
                  </a:lnTo>
                  <a:lnTo>
                    <a:pt x="393522" y="555726"/>
                  </a:lnTo>
                  <a:lnTo>
                    <a:pt x="387515" y="597776"/>
                  </a:lnTo>
                  <a:lnTo>
                    <a:pt x="392633" y="642912"/>
                  </a:lnTo>
                  <a:lnTo>
                    <a:pt x="407365" y="681913"/>
                  </a:lnTo>
                  <a:lnTo>
                    <a:pt x="430834" y="713841"/>
                  </a:lnTo>
                  <a:lnTo>
                    <a:pt x="462127" y="737793"/>
                  </a:lnTo>
                  <a:lnTo>
                    <a:pt x="500367" y="752843"/>
                  </a:lnTo>
                  <a:lnTo>
                    <a:pt x="544639" y="758063"/>
                  </a:lnTo>
                  <a:lnTo>
                    <a:pt x="571931" y="755777"/>
                  </a:lnTo>
                  <a:lnTo>
                    <a:pt x="596861" y="749300"/>
                  </a:lnTo>
                  <a:lnTo>
                    <a:pt x="617931" y="739127"/>
                  </a:lnTo>
                  <a:lnTo>
                    <a:pt x="633679" y="725817"/>
                  </a:lnTo>
                  <a:lnTo>
                    <a:pt x="653516" y="702602"/>
                  </a:lnTo>
                  <a:lnTo>
                    <a:pt x="653516" y="761441"/>
                  </a:lnTo>
                  <a:lnTo>
                    <a:pt x="645972" y="803821"/>
                  </a:lnTo>
                  <a:lnTo>
                    <a:pt x="624967" y="837298"/>
                  </a:lnTo>
                  <a:lnTo>
                    <a:pt x="592988" y="859269"/>
                  </a:lnTo>
                  <a:lnTo>
                    <a:pt x="552526" y="867168"/>
                  </a:lnTo>
                  <a:lnTo>
                    <a:pt x="514019" y="860539"/>
                  </a:lnTo>
                  <a:lnTo>
                    <a:pt x="483196" y="841895"/>
                  </a:lnTo>
                  <a:lnTo>
                    <a:pt x="461911" y="813054"/>
                  </a:lnTo>
                  <a:lnTo>
                    <a:pt x="451980" y="775868"/>
                  </a:lnTo>
                  <a:lnTo>
                    <a:pt x="390893" y="775868"/>
                  </a:lnTo>
                  <a:lnTo>
                    <a:pt x="400278" y="825703"/>
                  </a:lnTo>
                  <a:lnTo>
                    <a:pt x="422160" y="866203"/>
                  </a:lnTo>
                  <a:lnTo>
                    <a:pt x="455523" y="896378"/>
                  </a:lnTo>
                  <a:lnTo>
                    <a:pt x="499325" y="915212"/>
                  </a:lnTo>
                  <a:lnTo>
                    <a:pt x="552526" y="921715"/>
                  </a:lnTo>
                  <a:lnTo>
                    <a:pt x="597395" y="916190"/>
                  </a:lnTo>
                  <a:lnTo>
                    <a:pt x="637095" y="900480"/>
                  </a:lnTo>
                  <a:lnTo>
                    <a:pt x="670293" y="875855"/>
                  </a:lnTo>
                  <a:lnTo>
                    <a:pt x="677125" y="867168"/>
                  </a:lnTo>
                  <a:lnTo>
                    <a:pt x="695655" y="843622"/>
                  </a:lnTo>
                  <a:lnTo>
                    <a:pt x="711847" y="805053"/>
                  </a:lnTo>
                  <a:lnTo>
                    <a:pt x="717537" y="761441"/>
                  </a:lnTo>
                  <a:lnTo>
                    <a:pt x="717537" y="702602"/>
                  </a:lnTo>
                  <a:lnTo>
                    <a:pt x="717537" y="698766"/>
                  </a:lnTo>
                  <a:lnTo>
                    <a:pt x="717537" y="597776"/>
                  </a:lnTo>
                  <a:close/>
                </a:path>
                <a:path w="1565275" h="980439">
                  <a:moveTo>
                    <a:pt x="922058" y="3365"/>
                  </a:moveTo>
                  <a:lnTo>
                    <a:pt x="920127" y="2324"/>
                  </a:lnTo>
                  <a:lnTo>
                    <a:pt x="916444" y="0"/>
                  </a:lnTo>
                  <a:lnTo>
                    <a:pt x="859548" y="92621"/>
                  </a:lnTo>
                  <a:lnTo>
                    <a:pt x="867168" y="92621"/>
                  </a:lnTo>
                  <a:lnTo>
                    <a:pt x="922058" y="3365"/>
                  </a:lnTo>
                  <a:close/>
                </a:path>
                <a:path w="1565275" h="980439">
                  <a:moveTo>
                    <a:pt x="963917" y="975131"/>
                  </a:moveTo>
                  <a:lnTo>
                    <a:pt x="771893" y="797128"/>
                  </a:lnTo>
                  <a:lnTo>
                    <a:pt x="769899" y="804100"/>
                  </a:lnTo>
                  <a:lnTo>
                    <a:pt x="959459" y="979843"/>
                  </a:lnTo>
                  <a:lnTo>
                    <a:pt x="963917" y="975131"/>
                  </a:lnTo>
                  <a:close/>
                </a:path>
                <a:path w="1565275" h="980439">
                  <a:moveTo>
                    <a:pt x="1100721" y="597662"/>
                  </a:moveTo>
                  <a:lnTo>
                    <a:pt x="1088288" y="532041"/>
                  </a:lnTo>
                  <a:lnTo>
                    <a:pt x="1064717" y="494195"/>
                  </a:lnTo>
                  <a:lnTo>
                    <a:pt x="1034453" y="465518"/>
                  </a:lnTo>
                  <a:lnTo>
                    <a:pt x="1034453" y="570217"/>
                  </a:lnTo>
                  <a:lnTo>
                    <a:pt x="837793" y="570217"/>
                  </a:lnTo>
                  <a:lnTo>
                    <a:pt x="850976" y="539242"/>
                  </a:lnTo>
                  <a:lnTo>
                    <a:pt x="872820" y="515239"/>
                  </a:lnTo>
                  <a:lnTo>
                    <a:pt x="901725" y="499706"/>
                  </a:lnTo>
                  <a:lnTo>
                    <a:pt x="936091" y="494195"/>
                  </a:lnTo>
                  <a:lnTo>
                    <a:pt x="971181" y="499706"/>
                  </a:lnTo>
                  <a:lnTo>
                    <a:pt x="1000125" y="515239"/>
                  </a:lnTo>
                  <a:lnTo>
                    <a:pt x="1021638" y="539242"/>
                  </a:lnTo>
                  <a:lnTo>
                    <a:pt x="1034453" y="570217"/>
                  </a:lnTo>
                  <a:lnTo>
                    <a:pt x="1034453" y="465518"/>
                  </a:lnTo>
                  <a:lnTo>
                    <a:pt x="999096" y="447535"/>
                  </a:lnTo>
                  <a:lnTo>
                    <a:pt x="958761" y="438708"/>
                  </a:lnTo>
                  <a:lnTo>
                    <a:pt x="941324" y="437426"/>
                  </a:lnTo>
                  <a:lnTo>
                    <a:pt x="934669" y="437426"/>
                  </a:lnTo>
                  <a:lnTo>
                    <a:pt x="931824" y="437553"/>
                  </a:lnTo>
                  <a:lnTo>
                    <a:pt x="929182" y="437553"/>
                  </a:lnTo>
                  <a:lnTo>
                    <a:pt x="887298" y="444931"/>
                  </a:lnTo>
                  <a:lnTo>
                    <a:pt x="867752" y="452475"/>
                  </a:lnTo>
                  <a:lnTo>
                    <a:pt x="866660" y="452920"/>
                  </a:lnTo>
                  <a:lnTo>
                    <a:pt x="865619" y="453377"/>
                  </a:lnTo>
                  <a:lnTo>
                    <a:pt x="864844" y="453758"/>
                  </a:lnTo>
                  <a:lnTo>
                    <a:pt x="864006" y="454215"/>
                  </a:lnTo>
                  <a:lnTo>
                    <a:pt x="863231" y="454596"/>
                  </a:lnTo>
                  <a:lnTo>
                    <a:pt x="861618" y="455434"/>
                  </a:lnTo>
                  <a:lnTo>
                    <a:pt x="860005" y="456222"/>
                  </a:lnTo>
                  <a:lnTo>
                    <a:pt x="858393" y="457060"/>
                  </a:lnTo>
                  <a:lnTo>
                    <a:pt x="858202" y="457187"/>
                  </a:lnTo>
                  <a:lnTo>
                    <a:pt x="858062" y="457250"/>
                  </a:lnTo>
                  <a:lnTo>
                    <a:pt x="822845" y="482561"/>
                  </a:lnTo>
                  <a:lnTo>
                    <a:pt x="795528" y="515543"/>
                  </a:lnTo>
                  <a:lnTo>
                    <a:pt x="777786" y="554507"/>
                  </a:lnTo>
                  <a:lnTo>
                    <a:pt x="771461" y="597662"/>
                  </a:lnTo>
                  <a:lnTo>
                    <a:pt x="772236" y="614908"/>
                  </a:lnTo>
                  <a:lnTo>
                    <a:pt x="783539" y="662444"/>
                  </a:lnTo>
                  <a:lnTo>
                    <a:pt x="786307" y="668832"/>
                  </a:lnTo>
                  <a:lnTo>
                    <a:pt x="786511" y="669353"/>
                  </a:lnTo>
                  <a:lnTo>
                    <a:pt x="787476" y="671423"/>
                  </a:lnTo>
                  <a:lnTo>
                    <a:pt x="788250" y="672909"/>
                  </a:lnTo>
                  <a:lnTo>
                    <a:pt x="789406" y="675233"/>
                  </a:lnTo>
                  <a:lnTo>
                    <a:pt x="789800" y="676071"/>
                  </a:lnTo>
                  <a:lnTo>
                    <a:pt x="790257" y="676910"/>
                  </a:lnTo>
                  <a:lnTo>
                    <a:pt x="790829" y="678078"/>
                  </a:lnTo>
                  <a:lnTo>
                    <a:pt x="791540" y="679170"/>
                  </a:lnTo>
                  <a:lnTo>
                    <a:pt x="792226" y="680466"/>
                  </a:lnTo>
                  <a:lnTo>
                    <a:pt x="793419" y="682599"/>
                  </a:lnTo>
                  <a:lnTo>
                    <a:pt x="794131" y="683691"/>
                  </a:lnTo>
                  <a:lnTo>
                    <a:pt x="794512" y="684466"/>
                  </a:lnTo>
                  <a:lnTo>
                    <a:pt x="795032" y="685114"/>
                  </a:lnTo>
                  <a:lnTo>
                    <a:pt x="795477" y="685825"/>
                  </a:lnTo>
                  <a:lnTo>
                    <a:pt x="796391" y="687374"/>
                  </a:lnTo>
                  <a:lnTo>
                    <a:pt x="798322" y="690346"/>
                  </a:lnTo>
                  <a:lnTo>
                    <a:pt x="798715" y="690867"/>
                  </a:lnTo>
                  <a:lnTo>
                    <a:pt x="798906" y="691184"/>
                  </a:lnTo>
                  <a:lnTo>
                    <a:pt x="802843" y="696658"/>
                  </a:lnTo>
                  <a:lnTo>
                    <a:pt x="807008" y="701903"/>
                  </a:lnTo>
                  <a:lnTo>
                    <a:pt x="811390" y="706945"/>
                  </a:lnTo>
                  <a:lnTo>
                    <a:pt x="816025" y="711784"/>
                  </a:lnTo>
                  <a:lnTo>
                    <a:pt x="817181" y="713016"/>
                  </a:lnTo>
                  <a:lnTo>
                    <a:pt x="818476" y="714171"/>
                  </a:lnTo>
                  <a:lnTo>
                    <a:pt x="819708" y="715340"/>
                  </a:lnTo>
                  <a:lnTo>
                    <a:pt x="832573" y="726033"/>
                  </a:lnTo>
                  <a:lnTo>
                    <a:pt x="878408" y="749312"/>
                  </a:lnTo>
                  <a:lnTo>
                    <a:pt x="910259" y="756348"/>
                  </a:lnTo>
                  <a:lnTo>
                    <a:pt x="915809" y="757059"/>
                  </a:lnTo>
                  <a:lnTo>
                    <a:pt x="921423" y="757516"/>
                  </a:lnTo>
                  <a:lnTo>
                    <a:pt x="927176" y="757770"/>
                  </a:lnTo>
                  <a:lnTo>
                    <a:pt x="927950" y="757834"/>
                  </a:lnTo>
                  <a:lnTo>
                    <a:pt x="929500" y="757834"/>
                  </a:lnTo>
                  <a:lnTo>
                    <a:pt x="933831" y="757961"/>
                  </a:lnTo>
                  <a:lnTo>
                    <a:pt x="940612" y="757961"/>
                  </a:lnTo>
                  <a:lnTo>
                    <a:pt x="945134" y="757707"/>
                  </a:lnTo>
                  <a:lnTo>
                    <a:pt x="949655" y="757389"/>
                  </a:lnTo>
                  <a:lnTo>
                    <a:pt x="950683" y="757262"/>
                  </a:lnTo>
                  <a:lnTo>
                    <a:pt x="951204" y="757262"/>
                  </a:lnTo>
                  <a:lnTo>
                    <a:pt x="955662" y="756805"/>
                  </a:lnTo>
                  <a:lnTo>
                    <a:pt x="960056" y="756221"/>
                  </a:lnTo>
                  <a:lnTo>
                    <a:pt x="965149" y="755319"/>
                  </a:lnTo>
                  <a:lnTo>
                    <a:pt x="965542" y="755192"/>
                  </a:lnTo>
                  <a:lnTo>
                    <a:pt x="986294" y="749858"/>
                  </a:lnTo>
                  <a:lnTo>
                    <a:pt x="1006081" y="741768"/>
                  </a:lnTo>
                  <a:lnTo>
                    <a:pt x="1024686" y="731024"/>
                  </a:lnTo>
                  <a:lnTo>
                    <a:pt x="1041882" y="717727"/>
                  </a:lnTo>
                  <a:lnTo>
                    <a:pt x="1025842" y="701192"/>
                  </a:lnTo>
                  <a:lnTo>
                    <a:pt x="1002677" y="677303"/>
                  </a:lnTo>
                  <a:lnTo>
                    <a:pt x="969200" y="696125"/>
                  </a:lnTo>
                  <a:lnTo>
                    <a:pt x="936091" y="701192"/>
                  </a:lnTo>
                  <a:lnTo>
                    <a:pt x="900023" y="694893"/>
                  </a:lnTo>
                  <a:lnTo>
                    <a:pt x="870102" y="677392"/>
                  </a:lnTo>
                  <a:lnTo>
                    <a:pt x="848182" y="650824"/>
                  </a:lnTo>
                  <a:lnTo>
                    <a:pt x="836168" y="617296"/>
                  </a:lnTo>
                  <a:lnTo>
                    <a:pt x="1100721" y="617296"/>
                  </a:lnTo>
                  <a:lnTo>
                    <a:pt x="1100721" y="597662"/>
                  </a:lnTo>
                  <a:close/>
                </a:path>
                <a:path w="1565275" h="980439">
                  <a:moveTo>
                    <a:pt x="1431886" y="475259"/>
                  </a:moveTo>
                  <a:lnTo>
                    <a:pt x="1408976" y="458381"/>
                  </a:lnTo>
                  <a:lnTo>
                    <a:pt x="1383982" y="446620"/>
                  </a:lnTo>
                  <a:lnTo>
                    <a:pt x="1356271" y="439737"/>
                  </a:lnTo>
                  <a:lnTo>
                    <a:pt x="1325257" y="437502"/>
                  </a:lnTo>
                  <a:lnTo>
                    <a:pt x="1282001" y="443344"/>
                  </a:lnTo>
                  <a:lnTo>
                    <a:pt x="1242745" y="459740"/>
                  </a:lnTo>
                  <a:lnTo>
                    <a:pt x="1209230" y="485051"/>
                  </a:lnTo>
                  <a:lnTo>
                    <a:pt x="1183170" y="517601"/>
                  </a:lnTo>
                  <a:lnTo>
                    <a:pt x="1166266" y="555726"/>
                  </a:lnTo>
                  <a:lnTo>
                    <a:pt x="1160246" y="597776"/>
                  </a:lnTo>
                  <a:lnTo>
                    <a:pt x="1165720" y="642404"/>
                  </a:lnTo>
                  <a:lnTo>
                    <a:pt x="1181442" y="681253"/>
                  </a:lnTo>
                  <a:lnTo>
                    <a:pt x="1206322" y="713295"/>
                  </a:lnTo>
                  <a:lnTo>
                    <a:pt x="1239291" y="737463"/>
                  </a:lnTo>
                  <a:lnTo>
                    <a:pt x="1279296" y="752729"/>
                  </a:lnTo>
                  <a:lnTo>
                    <a:pt x="1325257" y="758050"/>
                  </a:lnTo>
                  <a:lnTo>
                    <a:pt x="1354023" y="755357"/>
                  </a:lnTo>
                  <a:lnTo>
                    <a:pt x="1407312" y="734707"/>
                  </a:lnTo>
                  <a:lnTo>
                    <a:pt x="1387932" y="676109"/>
                  </a:lnTo>
                  <a:lnTo>
                    <a:pt x="1373682" y="685685"/>
                  </a:lnTo>
                  <a:lnTo>
                    <a:pt x="1358163" y="692810"/>
                  </a:lnTo>
                  <a:lnTo>
                    <a:pt x="1341856" y="697242"/>
                  </a:lnTo>
                  <a:lnTo>
                    <a:pt x="1325257" y="698766"/>
                  </a:lnTo>
                  <a:lnTo>
                    <a:pt x="1286230" y="690943"/>
                  </a:lnTo>
                  <a:lnTo>
                    <a:pt x="1254671" y="669493"/>
                  </a:lnTo>
                  <a:lnTo>
                    <a:pt x="1233551" y="637425"/>
                  </a:lnTo>
                  <a:lnTo>
                    <a:pt x="1225842" y="597776"/>
                  </a:lnTo>
                  <a:lnTo>
                    <a:pt x="1233398" y="557695"/>
                  </a:lnTo>
                  <a:lnTo>
                    <a:pt x="1254290" y="525691"/>
                  </a:lnTo>
                  <a:lnTo>
                    <a:pt x="1285811" y="504469"/>
                  </a:lnTo>
                  <a:lnTo>
                    <a:pt x="1325257" y="496785"/>
                  </a:lnTo>
                  <a:lnTo>
                    <a:pt x="1342453" y="498144"/>
                  </a:lnTo>
                  <a:lnTo>
                    <a:pt x="1358925" y="502183"/>
                  </a:lnTo>
                  <a:lnTo>
                    <a:pt x="1374521" y="508812"/>
                  </a:lnTo>
                  <a:lnTo>
                    <a:pt x="1389049" y="517969"/>
                  </a:lnTo>
                  <a:lnTo>
                    <a:pt x="1431886" y="475259"/>
                  </a:lnTo>
                  <a:close/>
                </a:path>
                <a:path w="1565275" h="980439">
                  <a:moveTo>
                    <a:pt x="1564868" y="436448"/>
                  </a:moveTo>
                  <a:lnTo>
                    <a:pt x="1560372" y="436448"/>
                  </a:lnTo>
                  <a:lnTo>
                    <a:pt x="1560372" y="757008"/>
                  </a:lnTo>
                  <a:lnTo>
                    <a:pt x="1564868" y="757008"/>
                  </a:lnTo>
                  <a:lnTo>
                    <a:pt x="1564868" y="4364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endParaRPr>
            </a:p>
          </p:txBody>
        </p:sp>
        <p:pic>
          <p:nvPicPr>
            <p:cNvPr id="19" name="object 7">
              <a:extLst>
                <a:ext uri="{FF2B5EF4-FFF2-40B4-BE49-F238E27FC236}">
                  <a16:creationId xmlns:a16="http://schemas.microsoft.com/office/drawing/2014/main" id="{16E27451-A9E1-4AAA-A6D7-3EC2681FE3F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64114" y="5870322"/>
              <a:ext cx="87624" cy="87660"/>
            </a:xfrm>
            <a:prstGeom prst="rect">
              <a:avLst/>
            </a:prstGeom>
          </p:spPr>
        </p:pic>
        <p:pic>
          <p:nvPicPr>
            <p:cNvPr id="20" name="object 8">
              <a:extLst>
                <a:ext uri="{FF2B5EF4-FFF2-40B4-BE49-F238E27FC236}">
                  <a16:creationId xmlns:a16="http://schemas.microsoft.com/office/drawing/2014/main" id="{D0DF3950-E487-4926-A8C4-329F352AB88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5891" y="4673305"/>
              <a:ext cx="221767" cy="221788"/>
            </a:xfrm>
            <a:prstGeom prst="rect">
              <a:avLst/>
            </a:prstGeom>
          </p:spPr>
        </p:pic>
        <p:pic>
          <p:nvPicPr>
            <p:cNvPr id="21" name="object 9">
              <a:extLst>
                <a:ext uri="{FF2B5EF4-FFF2-40B4-BE49-F238E27FC236}">
                  <a16:creationId xmlns:a16="http://schemas.microsoft.com/office/drawing/2014/main" id="{9824F92F-0FF8-4C54-A960-62869E349F1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1161" y="5061235"/>
              <a:ext cx="147842" cy="147938"/>
            </a:xfrm>
            <a:prstGeom prst="rect">
              <a:avLst/>
            </a:prstGeom>
          </p:spPr>
        </p:pic>
        <p:sp>
          <p:nvSpPr>
            <p:cNvPr id="22" name="object 10">
              <a:extLst>
                <a:ext uri="{FF2B5EF4-FFF2-40B4-BE49-F238E27FC236}">
                  <a16:creationId xmlns:a16="http://schemas.microsoft.com/office/drawing/2014/main" id="{BFACE394-AA59-4E43-887A-54D624B31160}"/>
                </a:ext>
              </a:extLst>
            </p:cNvPr>
            <p:cNvSpPr/>
            <p:nvPr/>
          </p:nvSpPr>
          <p:spPr>
            <a:xfrm>
              <a:off x="1313522" y="5005781"/>
              <a:ext cx="615950" cy="104775"/>
            </a:xfrm>
            <a:custGeom>
              <a:avLst/>
              <a:gdLst/>
              <a:ahLst/>
              <a:cxnLst/>
              <a:rect l="l" t="t" r="r" b="b"/>
              <a:pathLst>
                <a:path w="615950" h="104775">
                  <a:moveTo>
                    <a:pt x="48234" y="9652"/>
                  </a:moveTo>
                  <a:lnTo>
                    <a:pt x="47040" y="8597"/>
                  </a:lnTo>
                  <a:lnTo>
                    <a:pt x="1181" y="8597"/>
                  </a:lnTo>
                  <a:lnTo>
                    <a:pt x="0" y="9652"/>
                  </a:lnTo>
                  <a:lnTo>
                    <a:pt x="0" y="101765"/>
                  </a:lnTo>
                  <a:lnTo>
                    <a:pt x="1181" y="102958"/>
                  </a:lnTo>
                  <a:lnTo>
                    <a:pt x="17576" y="102958"/>
                  </a:lnTo>
                  <a:lnTo>
                    <a:pt x="18630" y="101765"/>
                  </a:lnTo>
                  <a:lnTo>
                    <a:pt x="18630" y="62382"/>
                  </a:lnTo>
                  <a:lnTo>
                    <a:pt x="19824" y="61188"/>
                  </a:lnTo>
                  <a:lnTo>
                    <a:pt x="43078" y="61188"/>
                  </a:lnTo>
                  <a:lnTo>
                    <a:pt x="44272" y="59994"/>
                  </a:lnTo>
                  <a:lnTo>
                    <a:pt x="44272" y="46126"/>
                  </a:lnTo>
                  <a:lnTo>
                    <a:pt x="43078" y="44932"/>
                  </a:lnTo>
                  <a:lnTo>
                    <a:pt x="19824" y="44932"/>
                  </a:lnTo>
                  <a:lnTo>
                    <a:pt x="18630" y="43751"/>
                  </a:lnTo>
                  <a:lnTo>
                    <a:pt x="18630" y="25908"/>
                  </a:lnTo>
                  <a:lnTo>
                    <a:pt x="19824" y="24841"/>
                  </a:lnTo>
                  <a:lnTo>
                    <a:pt x="47040" y="24841"/>
                  </a:lnTo>
                  <a:lnTo>
                    <a:pt x="48234" y="23660"/>
                  </a:lnTo>
                  <a:lnTo>
                    <a:pt x="48234" y="21412"/>
                  </a:lnTo>
                  <a:lnTo>
                    <a:pt x="48234" y="9652"/>
                  </a:lnTo>
                  <a:close/>
                </a:path>
                <a:path w="615950" h="104775">
                  <a:moveTo>
                    <a:pt x="111150" y="87884"/>
                  </a:moveTo>
                  <a:lnTo>
                    <a:pt x="109956" y="86702"/>
                  </a:lnTo>
                  <a:lnTo>
                    <a:pt x="82207" y="86702"/>
                  </a:lnTo>
                  <a:lnTo>
                    <a:pt x="81140" y="85636"/>
                  </a:lnTo>
                  <a:lnTo>
                    <a:pt x="81140" y="62255"/>
                  </a:lnTo>
                  <a:lnTo>
                    <a:pt x="82207" y="61188"/>
                  </a:lnTo>
                  <a:lnTo>
                    <a:pt x="104546" y="61188"/>
                  </a:lnTo>
                  <a:lnTo>
                    <a:pt x="105727" y="60007"/>
                  </a:lnTo>
                  <a:lnTo>
                    <a:pt x="105727" y="46126"/>
                  </a:lnTo>
                  <a:lnTo>
                    <a:pt x="104546" y="44932"/>
                  </a:lnTo>
                  <a:lnTo>
                    <a:pt x="82207" y="44932"/>
                  </a:lnTo>
                  <a:lnTo>
                    <a:pt x="81140" y="43751"/>
                  </a:lnTo>
                  <a:lnTo>
                    <a:pt x="81140" y="25908"/>
                  </a:lnTo>
                  <a:lnTo>
                    <a:pt x="82207" y="24714"/>
                  </a:lnTo>
                  <a:lnTo>
                    <a:pt x="108508" y="24714"/>
                  </a:lnTo>
                  <a:lnTo>
                    <a:pt x="109689" y="23660"/>
                  </a:lnTo>
                  <a:lnTo>
                    <a:pt x="109689" y="9652"/>
                  </a:lnTo>
                  <a:lnTo>
                    <a:pt x="108508" y="8597"/>
                  </a:lnTo>
                  <a:lnTo>
                    <a:pt x="94107" y="8597"/>
                  </a:lnTo>
                  <a:lnTo>
                    <a:pt x="96875" y="3048"/>
                  </a:lnTo>
                  <a:lnTo>
                    <a:pt x="97142" y="660"/>
                  </a:lnTo>
                  <a:lnTo>
                    <a:pt x="96481" y="0"/>
                  </a:lnTo>
                  <a:lnTo>
                    <a:pt x="82867" y="0"/>
                  </a:lnTo>
                  <a:lnTo>
                    <a:pt x="81407" y="1054"/>
                  </a:lnTo>
                  <a:lnTo>
                    <a:pt x="79565" y="8597"/>
                  </a:lnTo>
                  <a:lnTo>
                    <a:pt x="63563" y="8597"/>
                  </a:lnTo>
                  <a:lnTo>
                    <a:pt x="62382" y="9652"/>
                  </a:lnTo>
                  <a:lnTo>
                    <a:pt x="62382" y="101765"/>
                  </a:lnTo>
                  <a:lnTo>
                    <a:pt x="63563" y="102958"/>
                  </a:lnTo>
                  <a:lnTo>
                    <a:pt x="109956" y="102958"/>
                  </a:lnTo>
                  <a:lnTo>
                    <a:pt x="111150" y="101765"/>
                  </a:lnTo>
                  <a:lnTo>
                    <a:pt x="111150" y="99517"/>
                  </a:lnTo>
                  <a:lnTo>
                    <a:pt x="111150" y="87884"/>
                  </a:lnTo>
                  <a:close/>
                </a:path>
                <a:path w="615950" h="104775">
                  <a:moveTo>
                    <a:pt x="179489" y="25895"/>
                  </a:moveTo>
                  <a:lnTo>
                    <a:pt x="179031" y="24841"/>
                  </a:lnTo>
                  <a:lnTo>
                    <a:pt x="176847" y="19824"/>
                  </a:lnTo>
                  <a:lnTo>
                    <a:pt x="166535" y="10833"/>
                  </a:lnTo>
                  <a:lnTo>
                    <a:pt x="160718" y="8775"/>
                  </a:lnTo>
                  <a:lnTo>
                    <a:pt x="160718" y="27749"/>
                  </a:lnTo>
                  <a:lnTo>
                    <a:pt x="160718" y="83121"/>
                  </a:lnTo>
                  <a:lnTo>
                    <a:pt x="157556" y="86690"/>
                  </a:lnTo>
                  <a:lnTo>
                    <a:pt x="146189" y="86690"/>
                  </a:lnTo>
                  <a:lnTo>
                    <a:pt x="144995" y="85636"/>
                  </a:lnTo>
                  <a:lnTo>
                    <a:pt x="144995" y="25895"/>
                  </a:lnTo>
                  <a:lnTo>
                    <a:pt x="146189" y="24841"/>
                  </a:lnTo>
                  <a:lnTo>
                    <a:pt x="157949" y="24841"/>
                  </a:lnTo>
                  <a:lnTo>
                    <a:pt x="160718" y="27749"/>
                  </a:lnTo>
                  <a:lnTo>
                    <a:pt x="160718" y="8775"/>
                  </a:lnTo>
                  <a:lnTo>
                    <a:pt x="160197" y="8585"/>
                  </a:lnTo>
                  <a:lnTo>
                    <a:pt x="127546" y="8585"/>
                  </a:lnTo>
                  <a:lnTo>
                    <a:pt x="126365" y="9639"/>
                  </a:lnTo>
                  <a:lnTo>
                    <a:pt x="126365" y="101765"/>
                  </a:lnTo>
                  <a:lnTo>
                    <a:pt x="127546" y="102946"/>
                  </a:lnTo>
                  <a:lnTo>
                    <a:pt x="160197" y="102946"/>
                  </a:lnTo>
                  <a:lnTo>
                    <a:pt x="179425" y="85636"/>
                  </a:lnTo>
                  <a:lnTo>
                    <a:pt x="179489" y="25895"/>
                  </a:lnTo>
                  <a:close/>
                </a:path>
                <a:path w="615950" h="104775">
                  <a:moveTo>
                    <a:pt x="245440" y="87884"/>
                  </a:moveTo>
                  <a:lnTo>
                    <a:pt x="244246" y="86702"/>
                  </a:lnTo>
                  <a:lnTo>
                    <a:pt x="216496" y="86702"/>
                  </a:lnTo>
                  <a:lnTo>
                    <a:pt x="215430" y="85636"/>
                  </a:lnTo>
                  <a:lnTo>
                    <a:pt x="215430" y="62255"/>
                  </a:lnTo>
                  <a:lnTo>
                    <a:pt x="216496" y="61188"/>
                  </a:lnTo>
                  <a:lnTo>
                    <a:pt x="238836" y="61188"/>
                  </a:lnTo>
                  <a:lnTo>
                    <a:pt x="240017" y="60007"/>
                  </a:lnTo>
                  <a:lnTo>
                    <a:pt x="240017" y="46126"/>
                  </a:lnTo>
                  <a:lnTo>
                    <a:pt x="238836" y="44932"/>
                  </a:lnTo>
                  <a:lnTo>
                    <a:pt x="216496" y="44932"/>
                  </a:lnTo>
                  <a:lnTo>
                    <a:pt x="215430" y="43751"/>
                  </a:lnTo>
                  <a:lnTo>
                    <a:pt x="215430" y="25908"/>
                  </a:lnTo>
                  <a:lnTo>
                    <a:pt x="216496" y="24714"/>
                  </a:lnTo>
                  <a:lnTo>
                    <a:pt x="242798" y="24714"/>
                  </a:lnTo>
                  <a:lnTo>
                    <a:pt x="243979" y="23660"/>
                  </a:lnTo>
                  <a:lnTo>
                    <a:pt x="243979" y="9652"/>
                  </a:lnTo>
                  <a:lnTo>
                    <a:pt x="242798" y="8597"/>
                  </a:lnTo>
                  <a:lnTo>
                    <a:pt x="228396" y="8597"/>
                  </a:lnTo>
                  <a:lnTo>
                    <a:pt x="231165" y="3048"/>
                  </a:lnTo>
                  <a:lnTo>
                    <a:pt x="231432" y="660"/>
                  </a:lnTo>
                  <a:lnTo>
                    <a:pt x="230771" y="0"/>
                  </a:lnTo>
                  <a:lnTo>
                    <a:pt x="217157" y="0"/>
                  </a:lnTo>
                  <a:lnTo>
                    <a:pt x="215696" y="1054"/>
                  </a:lnTo>
                  <a:lnTo>
                    <a:pt x="213855" y="8597"/>
                  </a:lnTo>
                  <a:lnTo>
                    <a:pt x="197853" y="8597"/>
                  </a:lnTo>
                  <a:lnTo>
                    <a:pt x="196672" y="9652"/>
                  </a:lnTo>
                  <a:lnTo>
                    <a:pt x="196672" y="101765"/>
                  </a:lnTo>
                  <a:lnTo>
                    <a:pt x="197853" y="102958"/>
                  </a:lnTo>
                  <a:lnTo>
                    <a:pt x="244246" y="102958"/>
                  </a:lnTo>
                  <a:lnTo>
                    <a:pt x="245440" y="101765"/>
                  </a:lnTo>
                  <a:lnTo>
                    <a:pt x="245440" y="99517"/>
                  </a:lnTo>
                  <a:lnTo>
                    <a:pt x="245440" y="87884"/>
                  </a:lnTo>
                  <a:close/>
                </a:path>
                <a:path w="615950" h="104775">
                  <a:moveTo>
                    <a:pt x="318008" y="99250"/>
                  </a:moveTo>
                  <a:lnTo>
                    <a:pt x="317982" y="95554"/>
                  </a:lnTo>
                  <a:lnTo>
                    <a:pt x="317741" y="94627"/>
                  </a:lnTo>
                  <a:lnTo>
                    <a:pt x="317207" y="93573"/>
                  </a:lnTo>
                  <a:lnTo>
                    <a:pt x="315493" y="91592"/>
                  </a:lnTo>
                  <a:lnTo>
                    <a:pt x="314706" y="87363"/>
                  </a:lnTo>
                  <a:lnTo>
                    <a:pt x="314706" y="69646"/>
                  </a:lnTo>
                  <a:lnTo>
                    <a:pt x="312051" y="64096"/>
                  </a:lnTo>
                  <a:lnTo>
                    <a:pt x="311797" y="63576"/>
                  </a:lnTo>
                  <a:lnTo>
                    <a:pt x="305841" y="59080"/>
                  </a:lnTo>
                  <a:lnTo>
                    <a:pt x="305181" y="58686"/>
                  </a:lnTo>
                  <a:lnTo>
                    <a:pt x="304914" y="58153"/>
                  </a:lnTo>
                  <a:lnTo>
                    <a:pt x="304914" y="56832"/>
                  </a:lnTo>
                  <a:lnTo>
                    <a:pt x="305181" y="56172"/>
                  </a:lnTo>
                  <a:lnTo>
                    <a:pt x="305841" y="55778"/>
                  </a:lnTo>
                  <a:lnTo>
                    <a:pt x="312191" y="50888"/>
                  </a:lnTo>
                  <a:lnTo>
                    <a:pt x="312623" y="49961"/>
                  </a:lnTo>
                  <a:lnTo>
                    <a:pt x="315353" y="44145"/>
                  </a:lnTo>
                  <a:lnTo>
                    <a:pt x="315353" y="35293"/>
                  </a:lnTo>
                  <a:lnTo>
                    <a:pt x="296722" y="9956"/>
                  </a:lnTo>
                  <a:lnTo>
                    <a:pt x="296722" y="27762"/>
                  </a:lnTo>
                  <a:lnTo>
                    <a:pt x="296722" y="45466"/>
                  </a:lnTo>
                  <a:lnTo>
                    <a:pt x="293420" y="49961"/>
                  </a:lnTo>
                  <a:lnTo>
                    <a:pt x="280466" y="49961"/>
                  </a:lnTo>
                  <a:lnTo>
                    <a:pt x="279285" y="48768"/>
                  </a:lnTo>
                  <a:lnTo>
                    <a:pt x="279285" y="24460"/>
                  </a:lnTo>
                  <a:lnTo>
                    <a:pt x="280466" y="23266"/>
                  </a:lnTo>
                  <a:lnTo>
                    <a:pt x="293420" y="23266"/>
                  </a:lnTo>
                  <a:lnTo>
                    <a:pt x="296722" y="27762"/>
                  </a:lnTo>
                  <a:lnTo>
                    <a:pt x="296722" y="9956"/>
                  </a:lnTo>
                  <a:lnTo>
                    <a:pt x="288264" y="8597"/>
                  </a:lnTo>
                  <a:lnTo>
                    <a:pt x="261835" y="8597"/>
                  </a:lnTo>
                  <a:lnTo>
                    <a:pt x="260654" y="9652"/>
                  </a:lnTo>
                  <a:lnTo>
                    <a:pt x="260654" y="101765"/>
                  </a:lnTo>
                  <a:lnTo>
                    <a:pt x="261835" y="102958"/>
                  </a:lnTo>
                  <a:lnTo>
                    <a:pt x="278091" y="102958"/>
                  </a:lnTo>
                  <a:lnTo>
                    <a:pt x="279285" y="101765"/>
                  </a:lnTo>
                  <a:lnTo>
                    <a:pt x="279285" y="65290"/>
                  </a:lnTo>
                  <a:lnTo>
                    <a:pt x="280466" y="64096"/>
                  </a:lnTo>
                  <a:lnTo>
                    <a:pt x="292633" y="64096"/>
                  </a:lnTo>
                  <a:lnTo>
                    <a:pt x="296062" y="68072"/>
                  </a:lnTo>
                  <a:lnTo>
                    <a:pt x="296176" y="87363"/>
                  </a:lnTo>
                  <a:lnTo>
                    <a:pt x="296329" y="89738"/>
                  </a:lnTo>
                  <a:lnTo>
                    <a:pt x="305320" y="104140"/>
                  </a:lnTo>
                  <a:lnTo>
                    <a:pt x="310870" y="104140"/>
                  </a:lnTo>
                  <a:lnTo>
                    <a:pt x="313118" y="103619"/>
                  </a:lnTo>
                  <a:lnTo>
                    <a:pt x="314833" y="102425"/>
                  </a:lnTo>
                  <a:lnTo>
                    <a:pt x="316953" y="101104"/>
                  </a:lnTo>
                  <a:lnTo>
                    <a:pt x="318008" y="99250"/>
                  </a:lnTo>
                  <a:close/>
                </a:path>
                <a:path w="615950" h="104775">
                  <a:moveTo>
                    <a:pt x="389775" y="101892"/>
                  </a:moveTo>
                  <a:lnTo>
                    <a:pt x="389382" y="99644"/>
                  </a:lnTo>
                  <a:lnTo>
                    <a:pt x="385445" y="81267"/>
                  </a:lnTo>
                  <a:lnTo>
                    <a:pt x="382536" y="67665"/>
                  </a:lnTo>
                  <a:lnTo>
                    <a:pt x="374929" y="32105"/>
                  </a:lnTo>
                  <a:lnTo>
                    <a:pt x="370611" y="11887"/>
                  </a:lnTo>
                  <a:lnTo>
                    <a:pt x="370217" y="9639"/>
                  </a:lnTo>
                  <a:lnTo>
                    <a:pt x="368769" y="8585"/>
                  </a:lnTo>
                  <a:lnTo>
                    <a:pt x="364540" y="8585"/>
                  </a:lnTo>
                  <a:lnTo>
                    <a:pt x="364540" y="66611"/>
                  </a:lnTo>
                  <a:lnTo>
                    <a:pt x="363613" y="67665"/>
                  </a:lnTo>
                  <a:lnTo>
                    <a:pt x="353568" y="67665"/>
                  </a:lnTo>
                  <a:lnTo>
                    <a:pt x="352640" y="66611"/>
                  </a:lnTo>
                  <a:lnTo>
                    <a:pt x="352907" y="64350"/>
                  </a:lnTo>
                  <a:lnTo>
                    <a:pt x="357136" y="33566"/>
                  </a:lnTo>
                  <a:lnTo>
                    <a:pt x="357136" y="32639"/>
                  </a:lnTo>
                  <a:lnTo>
                    <a:pt x="357657" y="32105"/>
                  </a:lnTo>
                  <a:lnTo>
                    <a:pt x="359511" y="32105"/>
                  </a:lnTo>
                  <a:lnTo>
                    <a:pt x="360045" y="32639"/>
                  </a:lnTo>
                  <a:lnTo>
                    <a:pt x="364274" y="64350"/>
                  </a:lnTo>
                  <a:lnTo>
                    <a:pt x="364540" y="66611"/>
                  </a:lnTo>
                  <a:lnTo>
                    <a:pt x="364540" y="8585"/>
                  </a:lnTo>
                  <a:lnTo>
                    <a:pt x="348538" y="8585"/>
                  </a:lnTo>
                  <a:lnTo>
                    <a:pt x="347091" y="9639"/>
                  </a:lnTo>
                  <a:lnTo>
                    <a:pt x="346697" y="11887"/>
                  </a:lnTo>
                  <a:lnTo>
                    <a:pt x="327926" y="99644"/>
                  </a:lnTo>
                  <a:lnTo>
                    <a:pt x="327533" y="101892"/>
                  </a:lnTo>
                  <a:lnTo>
                    <a:pt x="328333" y="102946"/>
                  </a:lnTo>
                  <a:lnTo>
                    <a:pt x="344843" y="102946"/>
                  </a:lnTo>
                  <a:lnTo>
                    <a:pt x="346163" y="101892"/>
                  </a:lnTo>
                  <a:lnTo>
                    <a:pt x="346557" y="99644"/>
                  </a:lnTo>
                  <a:lnTo>
                    <a:pt x="349338" y="84709"/>
                  </a:lnTo>
                  <a:lnTo>
                    <a:pt x="349732" y="82461"/>
                  </a:lnTo>
                  <a:lnTo>
                    <a:pt x="351053" y="81267"/>
                  </a:lnTo>
                  <a:lnTo>
                    <a:pt x="366255" y="81267"/>
                  </a:lnTo>
                  <a:lnTo>
                    <a:pt x="367576" y="82461"/>
                  </a:lnTo>
                  <a:lnTo>
                    <a:pt x="367969" y="84709"/>
                  </a:lnTo>
                  <a:lnTo>
                    <a:pt x="370751" y="99644"/>
                  </a:lnTo>
                  <a:lnTo>
                    <a:pt x="371144" y="101892"/>
                  </a:lnTo>
                  <a:lnTo>
                    <a:pt x="372465" y="102946"/>
                  </a:lnTo>
                  <a:lnTo>
                    <a:pt x="388988" y="102946"/>
                  </a:lnTo>
                  <a:lnTo>
                    <a:pt x="389775" y="101892"/>
                  </a:lnTo>
                  <a:close/>
                </a:path>
                <a:path w="615950" h="104775">
                  <a:moveTo>
                    <a:pt x="439077" y="9652"/>
                  </a:moveTo>
                  <a:lnTo>
                    <a:pt x="437883" y="8597"/>
                  </a:lnTo>
                  <a:lnTo>
                    <a:pt x="389115" y="8597"/>
                  </a:lnTo>
                  <a:lnTo>
                    <a:pt x="387934" y="9652"/>
                  </a:lnTo>
                  <a:lnTo>
                    <a:pt x="387934" y="23660"/>
                  </a:lnTo>
                  <a:lnTo>
                    <a:pt x="389115" y="24714"/>
                  </a:lnTo>
                  <a:lnTo>
                    <a:pt x="402996" y="24714"/>
                  </a:lnTo>
                  <a:lnTo>
                    <a:pt x="404190" y="25908"/>
                  </a:lnTo>
                  <a:lnTo>
                    <a:pt x="404190" y="101765"/>
                  </a:lnTo>
                  <a:lnTo>
                    <a:pt x="405371" y="102958"/>
                  </a:lnTo>
                  <a:lnTo>
                    <a:pt x="421627" y="102958"/>
                  </a:lnTo>
                  <a:lnTo>
                    <a:pt x="422821" y="101765"/>
                  </a:lnTo>
                  <a:lnTo>
                    <a:pt x="422821" y="25908"/>
                  </a:lnTo>
                  <a:lnTo>
                    <a:pt x="424002" y="24714"/>
                  </a:lnTo>
                  <a:lnTo>
                    <a:pt x="437883" y="24714"/>
                  </a:lnTo>
                  <a:lnTo>
                    <a:pt x="439077" y="23660"/>
                  </a:lnTo>
                  <a:lnTo>
                    <a:pt x="439077" y="21412"/>
                  </a:lnTo>
                  <a:lnTo>
                    <a:pt x="439077" y="9652"/>
                  </a:lnTo>
                  <a:close/>
                </a:path>
                <a:path w="615950" h="104775">
                  <a:moveTo>
                    <a:pt x="471335" y="9347"/>
                  </a:moveTo>
                  <a:lnTo>
                    <a:pt x="470281" y="9347"/>
                  </a:lnTo>
                  <a:lnTo>
                    <a:pt x="470281" y="8077"/>
                  </a:lnTo>
                  <a:lnTo>
                    <a:pt x="453745" y="8077"/>
                  </a:lnTo>
                  <a:lnTo>
                    <a:pt x="453745" y="9347"/>
                  </a:lnTo>
                  <a:lnTo>
                    <a:pt x="452704" y="9347"/>
                  </a:lnTo>
                  <a:lnTo>
                    <a:pt x="452704" y="99517"/>
                  </a:lnTo>
                  <a:lnTo>
                    <a:pt x="452704" y="102057"/>
                  </a:lnTo>
                  <a:lnTo>
                    <a:pt x="453618" y="102057"/>
                  </a:lnTo>
                  <a:lnTo>
                    <a:pt x="453618" y="103327"/>
                  </a:lnTo>
                  <a:lnTo>
                    <a:pt x="470408" y="103327"/>
                  </a:lnTo>
                  <a:lnTo>
                    <a:pt x="470408" y="102057"/>
                  </a:lnTo>
                  <a:lnTo>
                    <a:pt x="471335" y="102057"/>
                  </a:lnTo>
                  <a:lnTo>
                    <a:pt x="471335" y="99517"/>
                  </a:lnTo>
                  <a:lnTo>
                    <a:pt x="471335" y="9347"/>
                  </a:lnTo>
                  <a:close/>
                </a:path>
                <a:path w="615950" h="104775">
                  <a:moveTo>
                    <a:pt x="542963" y="24447"/>
                  </a:moveTo>
                  <a:lnTo>
                    <a:pt x="542531" y="23393"/>
                  </a:lnTo>
                  <a:lnTo>
                    <a:pt x="540448" y="18364"/>
                  </a:lnTo>
                  <a:lnTo>
                    <a:pt x="530148" y="9385"/>
                  </a:lnTo>
                  <a:lnTo>
                    <a:pt x="524205" y="7327"/>
                  </a:lnTo>
                  <a:lnTo>
                    <a:pt x="524205" y="26301"/>
                  </a:lnTo>
                  <a:lnTo>
                    <a:pt x="524205" y="84709"/>
                  </a:lnTo>
                  <a:lnTo>
                    <a:pt x="521030" y="88277"/>
                  </a:lnTo>
                  <a:lnTo>
                    <a:pt x="510717" y="88277"/>
                  </a:lnTo>
                  <a:lnTo>
                    <a:pt x="507542" y="84709"/>
                  </a:lnTo>
                  <a:lnTo>
                    <a:pt x="507542" y="26301"/>
                  </a:lnTo>
                  <a:lnTo>
                    <a:pt x="510324" y="23393"/>
                  </a:lnTo>
                  <a:lnTo>
                    <a:pt x="521423" y="23393"/>
                  </a:lnTo>
                  <a:lnTo>
                    <a:pt x="524205" y="26301"/>
                  </a:lnTo>
                  <a:lnTo>
                    <a:pt x="524205" y="7327"/>
                  </a:lnTo>
                  <a:lnTo>
                    <a:pt x="523671" y="7137"/>
                  </a:lnTo>
                  <a:lnTo>
                    <a:pt x="508076" y="7137"/>
                  </a:lnTo>
                  <a:lnTo>
                    <a:pt x="501599" y="9385"/>
                  </a:lnTo>
                  <a:lnTo>
                    <a:pt x="491553" y="18364"/>
                  </a:lnTo>
                  <a:lnTo>
                    <a:pt x="488911" y="24447"/>
                  </a:lnTo>
                  <a:lnTo>
                    <a:pt x="488911" y="87083"/>
                  </a:lnTo>
                  <a:lnTo>
                    <a:pt x="491413" y="93167"/>
                  </a:lnTo>
                  <a:lnTo>
                    <a:pt x="496582" y="97790"/>
                  </a:lnTo>
                  <a:lnTo>
                    <a:pt x="501726" y="102285"/>
                  </a:lnTo>
                  <a:lnTo>
                    <a:pt x="508076" y="104533"/>
                  </a:lnTo>
                  <a:lnTo>
                    <a:pt x="523671" y="104533"/>
                  </a:lnTo>
                  <a:lnTo>
                    <a:pt x="530009" y="102285"/>
                  </a:lnTo>
                  <a:lnTo>
                    <a:pt x="535165" y="97790"/>
                  </a:lnTo>
                  <a:lnTo>
                    <a:pt x="540321" y="93167"/>
                  </a:lnTo>
                  <a:lnTo>
                    <a:pt x="542442" y="88277"/>
                  </a:lnTo>
                  <a:lnTo>
                    <a:pt x="542963" y="87083"/>
                  </a:lnTo>
                  <a:lnTo>
                    <a:pt x="542963" y="24447"/>
                  </a:lnTo>
                  <a:close/>
                </a:path>
                <a:path w="615950" h="104775">
                  <a:moveTo>
                    <a:pt x="615657" y="9652"/>
                  </a:moveTo>
                  <a:lnTo>
                    <a:pt x="614603" y="8597"/>
                  </a:lnTo>
                  <a:lnTo>
                    <a:pt x="598614" y="8597"/>
                  </a:lnTo>
                  <a:lnTo>
                    <a:pt x="597560" y="9652"/>
                  </a:lnTo>
                  <a:lnTo>
                    <a:pt x="597560" y="59207"/>
                  </a:lnTo>
                  <a:lnTo>
                    <a:pt x="597154" y="59613"/>
                  </a:lnTo>
                  <a:lnTo>
                    <a:pt x="595706" y="59613"/>
                  </a:lnTo>
                  <a:lnTo>
                    <a:pt x="595299" y="59207"/>
                  </a:lnTo>
                  <a:lnTo>
                    <a:pt x="579310" y="9652"/>
                  </a:lnTo>
                  <a:lnTo>
                    <a:pt x="577735" y="8597"/>
                  </a:lnTo>
                  <a:lnTo>
                    <a:pt x="561340" y="8597"/>
                  </a:lnTo>
                  <a:lnTo>
                    <a:pt x="560158" y="9652"/>
                  </a:lnTo>
                  <a:lnTo>
                    <a:pt x="560158" y="101765"/>
                  </a:lnTo>
                  <a:lnTo>
                    <a:pt x="561340" y="102958"/>
                  </a:lnTo>
                  <a:lnTo>
                    <a:pt x="577202" y="102958"/>
                  </a:lnTo>
                  <a:lnTo>
                    <a:pt x="578383" y="101765"/>
                  </a:lnTo>
                  <a:lnTo>
                    <a:pt x="578383" y="51549"/>
                  </a:lnTo>
                  <a:lnTo>
                    <a:pt x="578789" y="51142"/>
                  </a:lnTo>
                  <a:lnTo>
                    <a:pt x="580237" y="51142"/>
                  </a:lnTo>
                  <a:lnTo>
                    <a:pt x="580771" y="51409"/>
                  </a:lnTo>
                  <a:lnTo>
                    <a:pt x="597027" y="101892"/>
                  </a:lnTo>
                  <a:lnTo>
                    <a:pt x="598614" y="102958"/>
                  </a:lnTo>
                  <a:lnTo>
                    <a:pt x="614603" y="102958"/>
                  </a:lnTo>
                  <a:lnTo>
                    <a:pt x="615657" y="101765"/>
                  </a:lnTo>
                  <a:lnTo>
                    <a:pt x="615657" y="99517"/>
                  </a:lnTo>
                  <a:lnTo>
                    <a:pt x="615657" y="96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endParaRPr>
            </a:p>
          </p:txBody>
        </p:sp>
        <p:pic>
          <p:nvPicPr>
            <p:cNvPr id="23" name="object 11">
              <a:extLst>
                <a:ext uri="{FF2B5EF4-FFF2-40B4-BE49-F238E27FC236}">
                  <a16:creationId xmlns:a16="http://schemas.microsoft.com/office/drawing/2014/main" id="{5030A1E8-F9F1-49ED-AF3A-B5C255032A1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31028" y="5138481"/>
              <a:ext cx="184246" cy="97396"/>
            </a:xfrm>
            <a:prstGeom prst="rect">
              <a:avLst/>
            </a:prstGeom>
          </p:spPr>
        </p:pic>
        <p:pic>
          <p:nvPicPr>
            <p:cNvPr id="24" name="object 12">
              <a:extLst>
                <a:ext uri="{FF2B5EF4-FFF2-40B4-BE49-F238E27FC236}">
                  <a16:creationId xmlns:a16="http://schemas.microsoft.com/office/drawing/2014/main" id="{342A37EA-9CB0-4F73-914D-897F2A5F70B3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95242" y="5312582"/>
              <a:ext cx="359864" cy="125020"/>
            </a:xfrm>
            <a:prstGeom prst="rect">
              <a:avLst/>
            </a:prstGeom>
          </p:spPr>
        </p:pic>
        <p:pic>
          <p:nvPicPr>
            <p:cNvPr id="25" name="object 13">
              <a:extLst>
                <a:ext uri="{FF2B5EF4-FFF2-40B4-BE49-F238E27FC236}">
                  <a16:creationId xmlns:a16="http://schemas.microsoft.com/office/drawing/2014/main" id="{ACE8E765-AADE-4930-B833-EBF850CF8C5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35457" y="5312586"/>
              <a:ext cx="132607" cy="125016"/>
            </a:xfrm>
            <a:prstGeom prst="rect">
              <a:avLst/>
            </a:prstGeom>
          </p:spPr>
        </p:pic>
        <p:sp>
          <p:nvSpPr>
            <p:cNvPr id="26" name="object 14">
              <a:extLst>
                <a:ext uri="{FF2B5EF4-FFF2-40B4-BE49-F238E27FC236}">
                  <a16:creationId xmlns:a16="http://schemas.microsoft.com/office/drawing/2014/main" id="{78F93C07-C4EA-4EF3-98E4-0D963E24760F}"/>
                </a:ext>
              </a:extLst>
            </p:cNvPr>
            <p:cNvSpPr/>
            <p:nvPr/>
          </p:nvSpPr>
          <p:spPr>
            <a:xfrm>
              <a:off x="2595232" y="5302110"/>
              <a:ext cx="1345565" cy="316865"/>
            </a:xfrm>
            <a:custGeom>
              <a:avLst/>
              <a:gdLst/>
              <a:ahLst/>
              <a:cxnLst/>
              <a:rect l="l" t="t" r="r" b="b"/>
              <a:pathLst>
                <a:path w="1345564" h="316864">
                  <a:moveTo>
                    <a:pt x="75895" y="279412"/>
                  </a:moveTo>
                  <a:lnTo>
                    <a:pt x="73063" y="264350"/>
                  </a:lnTo>
                  <a:lnTo>
                    <a:pt x="70192" y="260096"/>
                  </a:lnTo>
                  <a:lnTo>
                    <a:pt x="65189" y="252691"/>
                  </a:lnTo>
                  <a:lnTo>
                    <a:pt x="56934" y="247523"/>
                  </a:lnTo>
                  <a:lnTo>
                    <a:pt x="56934" y="279412"/>
                  </a:lnTo>
                  <a:lnTo>
                    <a:pt x="55549" y="287007"/>
                  </a:lnTo>
                  <a:lnTo>
                    <a:pt x="51638" y="293128"/>
                  </a:lnTo>
                  <a:lnTo>
                    <a:pt x="45643" y="297230"/>
                  </a:lnTo>
                  <a:lnTo>
                    <a:pt x="37960" y="298716"/>
                  </a:lnTo>
                  <a:lnTo>
                    <a:pt x="30429" y="297230"/>
                  </a:lnTo>
                  <a:lnTo>
                    <a:pt x="24409" y="293128"/>
                  </a:lnTo>
                  <a:lnTo>
                    <a:pt x="20434" y="287007"/>
                  </a:lnTo>
                  <a:lnTo>
                    <a:pt x="18986" y="279412"/>
                  </a:lnTo>
                  <a:lnTo>
                    <a:pt x="20434" y="271678"/>
                  </a:lnTo>
                  <a:lnTo>
                    <a:pt x="24409" y="265557"/>
                  </a:lnTo>
                  <a:lnTo>
                    <a:pt x="30429" y="261543"/>
                  </a:lnTo>
                  <a:lnTo>
                    <a:pt x="37960" y="260096"/>
                  </a:lnTo>
                  <a:lnTo>
                    <a:pt x="45643" y="261543"/>
                  </a:lnTo>
                  <a:lnTo>
                    <a:pt x="51638" y="265557"/>
                  </a:lnTo>
                  <a:lnTo>
                    <a:pt x="55549" y="271678"/>
                  </a:lnTo>
                  <a:lnTo>
                    <a:pt x="56934" y="279412"/>
                  </a:lnTo>
                  <a:lnTo>
                    <a:pt x="56934" y="247523"/>
                  </a:lnTo>
                  <a:lnTo>
                    <a:pt x="53187" y="245160"/>
                  </a:lnTo>
                  <a:lnTo>
                    <a:pt x="37960" y="242481"/>
                  </a:lnTo>
                  <a:lnTo>
                    <a:pt x="23456" y="245389"/>
                  </a:lnTo>
                  <a:lnTo>
                    <a:pt x="11353" y="253326"/>
                  </a:lnTo>
                  <a:lnTo>
                    <a:pt x="3073" y="265061"/>
                  </a:lnTo>
                  <a:lnTo>
                    <a:pt x="0" y="279412"/>
                  </a:lnTo>
                  <a:lnTo>
                    <a:pt x="2832" y="294462"/>
                  </a:lnTo>
                  <a:lnTo>
                    <a:pt x="10718" y="306120"/>
                  </a:lnTo>
                  <a:lnTo>
                    <a:pt x="22733" y="313664"/>
                  </a:lnTo>
                  <a:lnTo>
                    <a:pt x="37960" y="316331"/>
                  </a:lnTo>
                  <a:lnTo>
                    <a:pt x="52463" y="313423"/>
                  </a:lnTo>
                  <a:lnTo>
                    <a:pt x="64554" y="305498"/>
                  </a:lnTo>
                  <a:lnTo>
                    <a:pt x="69329" y="298716"/>
                  </a:lnTo>
                  <a:lnTo>
                    <a:pt x="72834" y="293751"/>
                  </a:lnTo>
                  <a:lnTo>
                    <a:pt x="75895" y="279412"/>
                  </a:lnTo>
                  <a:close/>
                </a:path>
                <a:path w="1345564" h="316864">
                  <a:moveTo>
                    <a:pt x="127863" y="244170"/>
                  </a:moveTo>
                  <a:lnTo>
                    <a:pt x="121094" y="244170"/>
                  </a:lnTo>
                  <a:lnTo>
                    <a:pt x="110528" y="246113"/>
                  </a:lnTo>
                  <a:lnTo>
                    <a:pt x="102158" y="251548"/>
                  </a:lnTo>
                  <a:lnTo>
                    <a:pt x="96647" y="259905"/>
                  </a:lnTo>
                  <a:lnTo>
                    <a:pt x="94665" y="270598"/>
                  </a:lnTo>
                  <a:lnTo>
                    <a:pt x="94665" y="314642"/>
                  </a:lnTo>
                  <a:lnTo>
                    <a:pt x="113639" y="314642"/>
                  </a:lnTo>
                  <a:lnTo>
                    <a:pt x="113639" y="265176"/>
                  </a:lnTo>
                  <a:lnTo>
                    <a:pt x="117373" y="261797"/>
                  </a:lnTo>
                  <a:lnTo>
                    <a:pt x="127863" y="261797"/>
                  </a:lnTo>
                  <a:lnTo>
                    <a:pt x="127863" y="244170"/>
                  </a:lnTo>
                  <a:close/>
                </a:path>
                <a:path w="1345564" h="316864">
                  <a:moveTo>
                    <a:pt x="167538" y="244170"/>
                  </a:moveTo>
                  <a:lnTo>
                    <a:pt x="148577" y="244170"/>
                  </a:lnTo>
                  <a:lnTo>
                    <a:pt x="148577" y="314642"/>
                  </a:lnTo>
                  <a:lnTo>
                    <a:pt x="167538" y="314642"/>
                  </a:lnTo>
                  <a:lnTo>
                    <a:pt x="167538" y="244170"/>
                  </a:lnTo>
                  <a:close/>
                </a:path>
                <a:path w="1345564" h="316864">
                  <a:moveTo>
                    <a:pt x="169913" y="194703"/>
                  </a:moveTo>
                  <a:lnTo>
                    <a:pt x="164833" y="189623"/>
                  </a:lnTo>
                  <a:lnTo>
                    <a:pt x="151955" y="189623"/>
                  </a:lnTo>
                  <a:lnTo>
                    <a:pt x="146532" y="194703"/>
                  </a:lnTo>
                  <a:lnTo>
                    <a:pt x="146532" y="207594"/>
                  </a:lnTo>
                  <a:lnTo>
                    <a:pt x="151955" y="213004"/>
                  </a:lnTo>
                  <a:lnTo>
                    <a:pt x="164833" y="213004"/>
                  </a:lnTo>
                  <a:lnTo>
                    <a:pt x="169913" y="207594"/>
                  </a:lnTo>
                  <a:lnTo>
                    <a:pt x="169913" y="194703"/>
                  </a:lnTo>
                  <a:close/>
                </a:path>
                <a:path w="1345564" h="316864">
                  <a:moveTo>
                    <a:pt x="264591" y="279412"/>
                  </a:moveTo>
                  <a:lnTo>
                    <a:pt x="262801" y="271272"/>
                  </a:lnTo>
                  <a:lnTo>
                    <a:pt x="261188" y="263918"/>
                  </a:lnTo>
                  <a:lnTo>
                    <a:pt x="257022" y="257733"/>
                  </a:lnTo>
                  <a:lnTo>
                    <a:pt x="253365" y="252310"/>
                  </a:lnTo>
                  <a:lnTo>
                    <a:pt x="245960" y="247700"/>
                  </a:lnTo>
                  <a:lnTo>
                    <a:pt x="245960" y="271272"/>
                  </a:lnTo>
                  <a:lnTo>
                    <a:pt x="207670" y="271272"/>
                  </a:lnTo>
                  <a:lnTo>
                    <a:pt x="210388" y="263486"/>
                  </a:lnTo>
                  <a:lnTo>
                    <a:pt x="217157" y="257733"/>
                  </a:lnTo>
                  <a:lnTo>
                    <a:pt x="236474" y="257733"/>
                  </a:lnTo>
                  <a:lnTo>
                    <a:pt x="243243" y="263144"/>
                  </a:lnTo>
                  <a:lnTo>
                    <a:pt x="245960" y="271272"/>
                  </a:lnTo>
                  <a:lnTo>
                    <a:pt x="245960" y="247700"/>
                  </a:lnTo>
                  <a:lnTo>
                    <a:pt x="241668" y="245008"/>
                  </a:lnTo>
                  <a:lnTo>
                    <a:pt x="226644" y="242481"/>
                  </a:lnTo>
                  <a:lnTo>
                    <a:pt x="212140" y="245389"/>
                  </a:lnTo>
                  <a:lnTo>
                    <a:pt x="200037" y="253326"/>
                  </a:lnTo>
                  <a:lnTo>
                    <a:pt x="191770" y="265061"/>
                  </a:lnTo>
                  <a:lnTo>
                    <a:pt x="188696" y="279412"/>
                  </a:lnTo>
                  <a:lnTo>
                    <a:pt x="191528" y="294462"/>
                  </a:lnTo>
                  <a:lnTo>
                    <a:pt x="199415" y="306120"/>
                  </a:lnTo>
                  <a:lnTo>
                    <a:pt x="211416" y="313664"/>
                  </a:lnTo>
                  <a:lnTo>
                    <a:pt x="226644" y="316331"/>
                  </a:lnTo>
                  <a:lnTo>
                    <a:pt x="234061" y="315595"/>
                  </a:lnTo>
                  <a:lnTo>
                    <a:pt x="240957" y="313448"/>
                  </a:lnTo>
                  <a:lnTo>
                    <a:pt x="247230" y="310045"/>
                  </a:lnTo>
                  <a:lnTo>
                    <a:pt x="252730" y="305498"/>
                  </a:lnTo>
                  <a:lnTo>
                    <a:pt x="247459" y="300075"/>
                  </a:lnTo>
                  <a:lnTo>
                    <a:pt x="241211" y="293636"/>
                  </a:lnTo>
                  <a:lnTo>
                    <a:pt x="236131" y="298386"/>
                  </a:lnTo>
                  <a:lnTo>
                    <a:pt x="232752" y="300075"/>
                  </a:lnTo>
                  <a:lnTo>
                    <a:pt x="217157" y="300075"/>
                  </a:lnTo>
                  <a:lnTo>
                    <a:pt x="209702" y="294322"/>
                  </a:lnTo>
                  <a:lnTo>
                    <a:pt x="207327" y="285851"/>
                  </a:lnTo>
                  <a:lnTo>
                    <a:pt x="264591" y="285851"/>
                  </a:lnTo>
                  <a:lnTo>
                    <a:pt x="264591" y="279412"/>
                  </a:lnTo>
                  <a:close/>
                </a:path>
                <a:path w="1345564" h="316864">
                  <a:moveTo>
                    <a:pt x="359244" y="279412"/>
                  </a:moveTo>
                  <a:lnTo>
                    <a:pt x="356463" y="264350"/>
                  </a:lnTo>
                  <a:lnTo>
                    <a:pt x="348703" y="252691"/>
                  </a:lnTo>
                  <a:lnTo>
                    <a:pt x="336804" y="245160"/>
                  </a:lnTo>
                  <a:lnTo>
                    <a:pt x="321640" y="242481"/>
                  </a:lnTo>
                  <a:lnTo>
                    <a:pt x="307517" y="245160"/>
                  </a:lnTo>
                  <a:lnTo>
                    <a:pt x="295249" y="252691"/>
                  </a:lnTo>
                  <a:lnTo>
                    <a:pt x="286613" y="264350"/>
                  </a:lnTo>
                  <a:lnTo>
                    <a:pt x="283349" y="279412"/>
                  </a:lnTo>
                  <a:lnTo>
                    <a:pt x="283349" y="314642"/>
                  </a:lnTo>
                  <a:lnTo>
                    <a:pt x="302336" y="314642"/>
                  </a:lnTo>
                  <a:lnTo>
                    <a:pt x="302336" y="279412"/>
                  </a:lnTo>
                  <a:lnTo>
                    <a:pt x="303771" y="271678"/>
                  </a:lnTo>
                  <a:lnTo>
                    <a:pt x="307746" y="265557"/>
                  </a:lnTo>
                  <a:lnTo>
                    <a:pt x="313753" y="261543"/>
                  </a:lnTo>
                  <a:lnTo>
                    <a:pt x="321297" y="260096"/>
                  </a:lnTo>
                  <a:lnTo>
                    <a:pt x="328980" y="261543"/>
                  </a:lnTo>
                  <a:lnTo>
                    <a:pt x="334975" y="265557"/>
                  </a:lnTo>
                  <a:lnTo>
                    <a:pt x="338874" y="271678"/>
                  </a:lnTo>
                  <a:lnTo>
                    <a:pt x="340271" y="279412"/>
                  </a:lnTo>
                  <a:lnTo>
                    <a:pt x="340271" y="314642"/>
                  </a:lnTo>
                  <a:lnTo>
                    <a:pt x="359244" y="314642"/>
                  </a:lnTo>
                  <a:lnTo>
                    <a:pt x="359244" y="279412"/>
                  </a:lnTo>
                  <a:close/>
                </a:path>
                <a:path w="1345564" h="316864">
                  <a:moveTo>
                    <a:pt x="415963" y="244170"/>
                  </a:moveTo>
                  <a:lnTo>
                    <a:pt x="406476" y="244170"/>
                  </a:lnTo>
                  <a:lnTo>
                    <a:pt x="406476" y="191325"/>
                  </a:lnTo>
                  <a:lnTo>
                    <a:pt x="387502" y="191325"/>
                  </a:lnTo>
                  <a:lnTo>
                    <a:pt x="387502" y="244170"/>
                  </a:lnTo>
                  <a:lnTo>
                    <a:pt x="378015" y="244170"/>
                  </a:lnTo>
                  <a:lnTo>
                    <a:pt x="378015" y="261797"/>
                  </a:lnTo>
                  <a:lnTo>
                    <a:pt x="387502" y="261797"/>
                  </a:lnTo>
                  <a:lnTo>
                    <a:pt x="387502" y="314642"/>
                  </a:lnTo>
                  <a:lnTo>
                    <a:pt x="406476" y="314642"/>
                  </a:lnTo>
                  <a:lnTo>
                    <a:pt x="406476" y="261797"/>
                  </a:lnTo>
                  <a:lnTo>
                    <a:pt x="415963" y="261797"/>
                  </a:lnTo>
                  <a:lnTo>
                    <a:pt x="415963" y="244170"/>
                  </a:lnTo>
                  <a:close/>
                </a:path>
                <a:path w="1345564" h="316864">
                  <a:moveTo>
                    <a:pt x="510527" y="279412"/>
                  </a:moveTo>
                  <a:lnTo>
                    <a:pt x="507695" y="264350"/>
                  </a:lnTo>
                  <a:lnTo>
                    <a:pt x="504825" y="260096"/>
                  </a:lnTo>
                  <a:lnTo>
                    <a:pt x="499821" y="252691"/>
                  </a:lnTo>
                  <a:lnTo>
                    <a:pt x="491553" y="247510"/>
                  </a:lnTo>
                  <a:lnTo>
                    <a:pt x="491553" y="279412"/>
                  </a:lnTo>
                  <a:lnTo>
                    <a:pt x="490169" y="287007"/>
                  </a:lnTo>
                  <a:lnTo>
                    <a:pt x="486257" y="293128"/>
                  </a:lnTo>
                  <a:lnTo>
                    <a:pt x="480263" y="297230"/>
                  </a:lnTo>
                  <a:lnTo>
                    <a:pt x="472579" y="298716"/>
                  </a:lnTo>
                  <a:lnTo>
                    <a:pt x="465048" y="297230"/>
                  </a:lnTo>
                  <a:lnTo>
                    <a:pt x="459028" y="293128"/>
                  </a:lnTo>
                  <a:lnTo>
                    <a:pt x="455053" y="287007"/>
                  </a:lnTo>
                  <a:lnTo>
                    <a:pt x="453605" y="279412"/>
                  </a:lnTo>
                  <a:lnTo>
                    <a:pt x="455053" y="271678"/>
                  </a:lnTo>
                  <a:lnTo>
                    <a:pt x="459028" y="265557"/>
                  </a:lnTo>
                  <a:lnTo>
                    <a:pt x="465048" y="261543"/>
                  </a:lnTo>
                  <a:lnTo>
                    <a:pt x="472579" y="260096"/>
                  </a:lnTo>
                  <a:lnTo>
                    <a:pt x="480263" y="261543"/>
                  </a:lnTo>
                  <a:lnTo>
                    <a:pt x="486257" y="265557"/>
                  </a:lnTo>
                  <a:lnTo>
                    <a:pt x="490169" y="271678"/>
                  </a:lnTo>
                  <a:lnTo>
                    <a:pt x="491553" y="279412"/>
                  </a:lnTo>
                  <a:lnTo>
                    <a:pt x="491553" y="247510"/>
                  </a:lnTo>
                  <a:lnTo>
                    <a:pt x="487807" y="245160"/>
                  </a:lnTo>
                  <a:lnTo>
                    <a:pt x="472579" y="242481"/>
                  </a:lnTo>
                  <a:lnTo>
                    <a:pt x="458076" y="245389"/>
                  </a:lnTo>
                  <a:lnTo>
                    <a:pt x="445985" y="253326"/>
                  </a:lnTo>
                  <a:lnTo>
                    <a:pt x="437705" y="265061"/>
                  </a:lnTo>
                  <a:lnTo>
                    <a:pt x="434632" y="279412"/>
                  </a:lnTo>
                  <a:lnTo>
                    <a:pt x="437299" y="294462"/>
                  </a:lnTo>
                  <a:lnTo>
                    <a:pt x="444766" y="306120"/>
                  </a:lnTo>
                  <a:lnTo>
                    <a:pt x="456222" y="313664"/>
                  </a:lnTo>
                  <a:lnTo>
                    <a:pt x="470890" y="316331"/>
                  </a:lnTo>
                  <a:lnTo>
                    <a:pt x="479691" y="316331"/>
                  </a:lnTo>
                  <a:lnTo>
                    <a:pt x="487489" y="313283"/>
                  </a:lnTo>
                  <a:lnTo>
                    <a:pt x="491896" y="308546"/>
                  </a:lnTo>
                  <a:lnTo>
                    <a:pt x="491896" y="314642"/>
                  </a:lnTo>
                  <a:lnTo>
                    <a:pt x="510527" y="314642"/>
                  </a:lnTo>
                  <a:lnTo>
                    <a:pt x="510527" y="308546"/>
                  </a:lnTo>
                  <a:lnTo>
                    <a:pt x="510527" y="298716"/>
                  </a:lnTo>
                  <a:lnTo>
                    <a:pt x="510527" y="279412"/>
                  </a:lnTo>
                  <a:close/>
                </a:path>
                <a:path w="1345564" h="316864">
                  <a:moveTo>
                    <a:pt x="548284" y="191325"/>
                  </a:moveTo>
                  <a:lnTo>
                    <a:pt x="529310" y="191325"/>
                  </a:lnTo>
                  <a:lnTo>
                    <a:pt x="529310" y="314642"/>
                  </a:lnTo>
                  <a:lnTo>
                    <a:pt x="548284" y="314642"/>
                  </a:lnTo>
                  <a:lnTo>
                    <a:pt x="548284" y="191325"/>
                  </a:lnTo>
                  <a:close/>
                </a:path>
                <a:path w="1345564" h="316864">
                  <a:moveTo>
                    <a:pt x="642797" y="279412"/>
                  </a:moveTo>
                  <a:lnTo>
                    <a:pt x="624166" y="247688"/>
                  </a:lnTo>
                  <a:lnTo>
                    <a:pt x="624166" y="271272"/>
                  </a:lnTo>
                  <a:lnTo>
                    <a:pt x="585876" y="271272"/>
                  </a:lnTo>
                  <a:lnTo>
                    <a:pt x="588594" y="263486"/>
                  </a:lnTo>
                  <a:lnTo>
                    <a:pt x="595363" y="257733"/>
                  </a:lnTo>
                  <a:lnTo>
                    <a:pt x="614680" y="257733"/>
                  </a:lnTo>
                  <a:lnTo>
                    <a:pt x="621449" y="263144"/>
                  </a:lnTo>
                  <a:lnTo>
                    <a:pt x="624166" y="271272"/>
                  </a:lnTo>
                  <a:lnTo>
                    <a:pt x="624166" y="247688"/>
                  </a:lnTo>
                  <a:lnTo>
                    <a:pt x="619887" y="245008"/>
                  </a:lnTo>
                  <a:lnTo>
                    <a:pt x="604850" y="242481"/>
                  </a:lnTo>
                  <a:lnTo>
                    <a:pt x="590359" y="245389"/>
                  </a:lnTo>
                  <a:lnTo>
                    <a:pt x="578256" y="253326"/>
                  </a:lnTo>
                  <a:lnTo>
                    <a:pt x="569976" y="265061"/>
                  </a:lnTo>
                  <a:lnTo>
                    <a:pt x="566902" y="279412"/>
                  </a:lnTo>
                  <a:lnTo>
                    <a:pt x="569734" y="294462"/>
                  </a:lnTo>
                  <a:lnTo>
                    <a:pt x="577621" y="306120"/>
                  </a:lnTo>
                  <a:lnTo>
                    <a:pt x="589635" y="313664"/>
                  </a:lnTo>
                  <a:lnTo>
                    <a:pt x="604850" y="316331"/>
                  </a:lnTo>
                  <a:lnTo>
                    <a:pt x="612267" y="315595"/>
                  </a:lnTo>
                  <a:lnTo>
                    <a:pt x="619175" y="313448"/>
                  </a:lnTo>
                  <a:lnTo>
                    <a:pt x="625436" y="310045"/>
                  </a:lnTo>
                  <a:lnTo>
                    <a:pt x="630936" y="305498"/>
                  </a:lnTo>
                  <a:lnTo>
                    <a:pt x="625678" y="300075"/>
                  </a:lnTo>
                  <a:lnTo>
                    <a:pt x="619417" y="293636"/>
                  </a:lnTo>
                  <a:lnTo>
                    <a:pt x="614337" y="298386"/>
                  </a:lnTo>
                  <a:lnTo>
                    <a:pt x="610958" y="300075"/>
                  </a:lnTo>
                  <a:lnTo>
                    <a:pt x="595363" y="300075"/>
                  </a:lnTo>
                  <a:lnTo>
                    <a:pt x="587908" y="294322"/>
                  </a:lnTo>
                  <a:lnTo>
                    <a:pt x="585546" y="285851"/>
                  </a:lnTo>
                  <a:lnTo>
                    <a:pt x="642797" y="285851"/>
                  </a:lnTo>
                  <a:lnTo>
                    <a:pt x="642797" y="279412"/>
                  </a:lnTo>
                  <a:close/>
                </a:path>
                <a:path w="1345564" h="316864">
                  <a:moveTo>
                    <a:pt x="728992" y="98564"/>
                  </a:moveTo>
                  <a:lnTo>
                    <a:pt x="726160" y="83502"/>
                  </a:lnTo>
                  <a:lnTo>
                    <a:pt x="723277" y="79248"/>
                  </a:lnTo>
                  <a:lnTo>
                    <a:pt x="718273" y="71843"/>
                  </a:lnTo>
                  <a:lnTo>
                    <a:pt x="710018" y="66675"/>
                  </a:lnTo>
                  <a:lnTo>
                    <a:pt x="710018" y="98564"/>
                  </a:lnTo>
                  <a:lnTo>
                    <a:pt x="708621" y="106159"/>
                  </a:lnTo>
                  <a:lnTo>
                    <a:pt x="704723" y="112280"/>
                  </a:lnTo>
                  <a:lnTo>
                    <a:pt x="698728" y="116382"/>
                  </a:lnTo>
                  <a:lnTo>
                    <a:pt x="691045" y="117868"/>
                  </a:lnTo>
                  <a:lnTo>
                    <a:pt x="683514" y="116382"/>
                  </a:lnTo>
                  <a:lnTo>
                    <a:pt x="677506" y="112280"/>
                  </a:lnTo>
                  <a:lnTo>
                    <a:pt x="673519" y="106159"/>
                  </a:lnTo>
                  <a:lnTo>
                    <a:pt x="672084" y="98564"/>
                  </a:lnTo>
                  <a:lnTo>
                    <a:pt x="673519" y="90830"/>
                  </a:lnTo>
                  <a:lnTo>
                    <a:pt x="677506" y="84709"/>
                  </a:lnTo>
                  <a:lnTo>
                    <a:pt x="683514" y="80695"/>
                  </a:lnTo>
                  <a:lnTo>
                    <a:pt x="691045" y="79248"/>
                  </a:lnTo>
                  <a:lnTo>
                    <a:pt x="698728" y="80695"/>
                  </a:lnTo>
                  <a:lnTo>
                    <a:pt x="704723" y="84709"/>
                  </a:lnTo>
                  <a:lnTo>
                    <a:pt x="708621" y="90830"/>
                  </a:lnTo>
                  <a:lnTo>
                    <a:pt x="710018" y="98564"/>
                  </a:lnTo>
                  <a:lnTo>
                    <a:pt x="710018" y="66675"/>
                  </a:lnTo>
                  <a:lnTo>
                    <a:pt x="706259" y="64312"/>
                  </a:lnTo>
                  <a:lnTo>
                    <a:pt x="691045" y="61633"/>
                  </a:lnTo>
                  <a:lnTo>
                    <a:pt x="676541" y="64541"/>
                  </a:lnTo>
                  <a:lnTo>
                    <a:pt x="664451" y="72478"/>
                  </a:lnTo>
                  <a:lnTo>
                    <a:pt x="656170" y="84213"/>
                  </a:lnTo>
                  <a:lnTo>
                    <a:pt x="653097" y="98564"/>
                  </a:lnTo>
                  <a:lnTo>
                    <a:pt x="653097" y="169037"/>
                  </a:lnTo>
                  <a:lnTo>
                    <a:pt x="672084" y="169037"/>
                  </a:lnTo>
                  <a:lnTo>
                    <a:pt x="672084" y="129387"/>
                  </a:lnTo>
                  <a:lnTo>
                    <a:pt x="678180" y="133794"/>
                  </a:lnTo>
                  <a:lnTo>
                    <a:pt x="684949" y="135496"/>
                  </a:lnTo>
                  <a:lnTo>
                    <a:pt x="692061" y="135496"/>
                  </a:lnTo>
                  <a:lnTo>
                    <a:pt x="706259" y="132588"/>
                  </a:lnTo>
                  <a:lnTo>
                    <a:pt x="710996" y="129387"/>
                  </a:lnTo>
                  <a:lnTo>
                    <a:pt x="718019" y="124650"/>
                  </a:lnTo>
                  <a:lnTo>
                    <a:pt x="722655" y="117868"/>
                  </a:lnTo>
                  <a:lnTo>
                    <a:pt x="726033" y="112915"/>
                  </a:lnTo>
                  <a:lnTo>
                    <a:pt x="728992" y="98564"/>
                  </a:lnTo>
                  <a:close/>
                </a:path>
                <a:path w="1345564" h="316864">
                  <a:moveTo>
                    <a:pt x="734072" y="292963"/>
                  </a:moveTo>
                  <a:lnTo>
                    <a:pt x="732358" y="284289"/>
                  </a:lnTo>
                  <a:lnTo>
                    <a:pt x="727684" y="277418"/>
                  </a:lnTo>
                  <a:lnTo>
                    <a:pt x="720788" y="272910"/>
                  </a:lnTo>
                  <a:lnTo>
                    <a:pt x="712393" y="271284"/>
                  </a:lnTo>
                  <a:lnTo>
                    <a:pt x="681558" y="271284"/>
                  </a:lnTo>
                  <a:lnTo>
                    <a:pt x="679196" y="268909"/>
                  </a:lnTo>
                  <a:lnTo>
                    <a:pt x="679196" y="262470"/>
                  </a:lnTo>
                  <a:lnTo>
                    <a:pt x="681901" y="260096"/>
                  </a:lnTo>
                  <a:lnTo>
                    <a:pt x="725271" y="260096"/>
                  </a:lnTo>
                  <a:lnTo>
                    <a:pt x="725271" y="244170"/>
                  </a:lnTo>
                  <a:lnTo>
                    <a:pt x="683247" y="244170"/>
                  </a:lnTo>
                  <a:lnTo>
                    <a:pt x="674865" y="245935"/>
                  </a:lnTo>
                  <a:lnTo>
                    <a:pt x="667969" y="250698"/>
                  </a:lnTo>
                  <a:lnTo>
                    <a:pt x="663295" y="257606"/>
                  </a:lnTo>
                  <a:lnTo>
                    <a:pt x="661568" y="265849"/>
                  </a:lnTo>
                  <a:lnTo>
                    <a:pt x="663295" y="274383"/>
                  </a:lnTo>
                  <a:lnTo>
                    <a:pt x="667969" y="281266"/>
                  </a:lnTo>
                  <a:lnTo>
                    <a:pt x="674865" y="285864"/>
                  </a:lnTo>
                  <a:lnTo>
                    <a:pt x="683247" y="287540"/>
                  </a:lnTo>
                  <a:lnTo>
                    <a:pt x="714082" y="287540"/>
                  </a:lnTo>
                  <a:lnTo>
                    <a:pt x="716457" y="289915"/>
                  </a:lnTo>
                  <a:lnTo>
                    <a:pt x="716457" y="292963"/>
                  </a:lnTo>
                  <a:lnTo>
                    <a:pt x="716457" y="296354"/>
                  </a:lnTo>
                  <a:lnTo>
                    <a:pt x="714082" y="298716"/>
                  </a:lnTo>
                  <a:lnTo>
                    <a:pt x="663600" y="298716"/>
                  </a:lnTo>
                  <a:lnTo>
                    <a:pt x="663600" y="314642"/>
                  </a:lnTo>
                  <a:lnTo>
                    <a:pt x="712393" y="314642"/>
                  </a:lnTo>
                  <a:lnTo>
                    <a:pt x="720788" y="312826"/>
                  </a:lnTo>
                  <a:lnTo>
                    <a:pt x="727684" y="308000"/>
                  </a:lnTo>
                  <a:lnTo>
                    <a:pt x="732358" y="301066"/>
                  </a:lnTo>
                  <a:lnTo>
                    <a:pt x="734072" y="292963"/>
                  </a:lnTo>
                  <a:close/>
                </a:path>
                <a:path w="1345564" h="316864">
                  <a:moveTo>
                    <a:pt x="823645" y="63322"/>
                  </a:moveTo>
                  <a:lnTo>
                    <a:pt x="804672" y="63322"/>
                  </a:lnTo>
                  <a:lnTo>
                    <a:pt x="786041" y="112445"/>
                  </a:lnTo>
                  <a:lnTo>
                    <a:pt x="766724" y="63322"/>
                  </a:lnTo>
                  <a:lnTo>
                    <a:pt x="747750" y="63322"/>
                  </a:lnTo>
                  <a:lnTo>
                    <a:pt x="776541" y="133794"/>
                  </a:lnTo>
                  <a:lnTo>
                    <a:pt x="761987" y="169024"/>
                  </a:lnTo>
                  <a:lnTo>
                    <a:pt x="780275" y="169024"/>
                  </a:lnTo>
                  <a:lnTo>
                    <a:pt x="823645" y="63322"/>
                  </a:lnTo>
                  <a:close/>
                </a:path>
                <a:path w="1345564" h="316864">
                  <a:moveTo>
                    <a:pt x="875614" y="63322"/>
                  </a:moveTo>
                  <a:lnTo>
                    <a:pt x="868845" y="63322"/>
                  </a:lnTo>
                  <a:lnTo>
                    <a:pt x="858278" y="65265"/>
                  </a:lnTo>
                  <a:lnTo>
                    <a:pt x="849909" y="70700"/>
                  </a:lnTo>
                  <a:lnTo>
                    <a:pt x="844397" y="79057"/>
                  </a:lnTo>
                  <a:lnTo>
                    <a:pt x="842416" y="89750"/>
                  </a:lnTo>
                  <a:lnTo>
                    <a:pt x="842416" y="133794"/>
                  </a:lnTo>
                  <a:lnTo>
                    <a:pt x="861390" y="133794"/>
                  </a:lnTo>
                  <a:lnTo>
                    <a:pt x="861390" y="84328"/>
                  </a:lnTo>
                  <a:lnTo>
                    <a:pt x="865124" y="80949"/>
                  </a:lnTo>
                  <a:lnTo>
                    <a:pt x="875614" y="80949"/>
                  </a:lnTo>
                  <a:lnTo>
                    <a:pt x="875614" y="63322"/>
                  </a:lnTo>
                  <a:close/>
                </a:path>
                <a:path w="1345564" h="316864">
                  <a:moveTo>
                    <a:pt x="955890" y="9690"/>
                  </a:moveTo>
                  <a:lnTo>
                    <a:pt x="940879" y="0"/>
                  </a:lnTo>
                  <a:lnTo>
                    <a:pt x="921842" y="30213"/>
                  </a:lnTo>
                  <a:lnTo>
                    <a:pt x="936955" y="40043"/>
                  </a:lnTo>
                  <a:lnTo>
                    <a:pt x="955890" y="9690"/>
                  </a:lnTo>
                  <a:close/>
                </a:path>
                <a:path w="1345564" h="316864">
                  <a:moveTo>
                    <a:pt x="970178" y="97434"/>
                  </a:moveTo>
                  <a:lnTo>
                    <a:pt x="968400" y="89306"/>
                  </a:lnTo>
                  <a:lnTo>
                    <a:pt x="966774" y="81940"/>
                  </a:lnTo>
                  <a:lnTo>
                    <a:pt x="962609" y="75755"/>
                  </a:lnTo>
                  <a:lnTo>
                    <a:pt x="958964" y="70319"/>
                  </a:lnTo>
                  <a:lnTo>
                    <a:pt x="951547" y="65709"/>
                  </a:lnTo>
                  <a:lnTo>
                    <a:pt x="951547" y="89306"/>
                  </a:lnTo>
                  <a:lnTo>
                    <a:pt x="913257" y="89306"/>
                  </a:lnTo>
                  <a:lnTo>
                    <a:pt x="915974" y="81508"/>
                  </a:lnTo>
                  <a:lnTo>
                    <a:pt x="922743" y="75755"/>
                  </a:lnTo>
                  <a:lnTo>
                    <a:pt x="942060" y="75755"/>
                  </a:lnTo>
                  <a:lnTo>
                    <a:pt x="948829" y="81178"/>
                  </a:lnTo>
                  <a:lnTo>
                    <a:pt x="951547" y="89306"/>
                  </a:lnTo>
                  <a:lnTo>
                    <a:pt x="951547" y="65709"/>
                  </a:lnTo>
                  <a:lnTo>
                    <a:pt x="947267" y="63030"/>
                  </a:lnTo>
                  <a:lnTo>
                    <a:pt x="932230" y="60502"/>
                  </a:lnTo>
                  <a:lnTo>
                    <a:pt x="917727" y="63411"/>
                  </a:lnTo>
                  <a:lnTo>
                    <a:pt x="905637" y="71335"/>
                  </a:lnTo>
                  <a:lnTo>
                    <a:pt x="897356" y="83083"/>
                  </a:lnTo>
                  <a:lnTo>
                    <a:pt x="894283" y="97434"/>
                  </a:lnTo>
                  <a:lnTo>
                    <a:pt x="897115" y="112496"/>
                  </a:lnTo>
                  <a:lnTo>
                    <a:pt x="905002" y="124155"/>
                  </a:lnTo>
                  <a:lnTo>
                    <a:pt x="917016" y="131686"/>
                  </a:lnTo>
                  <a:lnTo>
                    <a:pt x="932230" y="134366"/>
                  </a:lnTo>
                  <a:lnTo>
                    <a:pt x="939647" y="133616"/>
                  </a:lnTo>
                  <a:lnTo>
                    <a:pt x="946556" y="131483"/>
                  </a:lnTo>
                  <a:lnTo>
                    <a:pt x="952817" y="128066"/>
                  </a:lnTo>
                  <a:lnTo>
                    <a:pt x="958316" y="123520"/>
                  </a:lnTo>
                  <a:lnTo>
                    <a:pt x="953058" y="118110"/>
                  </a:lnTo>
                  <a:lnTo>
                    <a:pt x="946797" y="111658"/>
                  </a:lnTo>
                  <a:lnTo>
                    <a:pt x="941717" y="116420"/>
                  </a:lnTo>
                  <a:lnTo>
                    <a:pt x="938326" y="118110"/>
                  </a:lnTo>
                  <a:lnTo>
                    <a:pt x="922743" y="118110"/>
                  </a:lnTo>
                  <a:lnTo>
                    <a:pt x="915289" y="112344"/>
                  </a:lnTo>
                  <a:lnTo>
                    <a:pt x="912926" y="103873"/>
                  </a:lnTo>
                  <a:lnTo>
                    <a:pt x="970178" y="103873"/>
                  </a:lnTo>
                  <a:lnTo>
                    <a:pt x="970178" y="97434"/>
                  </a:lnTo>
                  <a:close/>
                </a:path>
                <a:path w="1345564" h="316864">
                  <a:moveTo>
                    <a:pt x="1064831" y="98564"/>
                  </a:moveTo>
                  <a:lnTo>
                    <a:pt x="1062050" y="83502"/>
                  </a:lnTo>
                  <a:lnTo>
                    <a:pt x="1054290" y="71843"/>
                  </a:lnTo>
                  <a:lnTo>
                    <a:pt x="1042390" y="64312"/>
                  </a:lnTo>
                  <a:lnTo>
                    <a:pt x="1027226" y="61633"/>
                  </a:lnTo>
                  <a:lnTo>
                    <a:pt x="1013104" y="64312"/>
                  </a:lnTo>
                  <a:lnTo>
                    <a:pt x="1000848" y="71843"/>
                  </a:lnTo>
                  <a:lnTo>
                    <a:pt x="992212" y="83502"/>
                  </a:lnTo>
                  <a:lnTo>
                    <a:pt x="988936" y="98564"/>
                  </a:lnTo>
                  <a:lnTo>
                    <a:pt x="988936" y="133794"/>
                  </a:lnTo>
                  <a:lnTo>
                    <a:pt x="1007922" y="133794"/>
                  </a:lnTo>
                  <a:lnTo>
                    <a:pt x="1007922" y="98564"/>
                  </a:lnTo>
                  <a:lnTo>
                    <a:pt x="1009370" y="90830"/>
                  </a:lnTo>
                  <a:lnTo>
                    <a:pt x="1013345" y="84709"/>
                  </a:lnTo>
                  <a:lnTo>
                    <a:pt x="1019352" y="80695"/>
                  </a:lnTo>
                  <a:lnTo>
                    <a:pt x="1026883" y="79248"/>
                  </a:lnTo>
                  <a:lnTo>
                    <a:pt x="1034567" y="80695"/>
                  </a:lnTo>
                  <a:lnTo>
                    <a:pt x="1040561" y="84709"/>
                  </a:lnTo>
                  <a:lnTo>
                    <a:pt x="1044473" y="90830"/>
                  </a:lnTo>
                  <a:lnTo>
                    <a:pt x="1045857" y="98564"/>
                  </a:lnTo>
                  <a:lnTo>
                    <a:pt x="1045857" y="133794"/>
                  </a:lnTo>
                  <a:lnTo>
                    <a:pt x="1064831" y="133794"/>
                  </a:lnTo>
                  <a:lnTo>
                    <a:pt x="1064831" y="98564"/>
                  </a:lnTo>
                  <a:close/>
                </a:path>
                <a:path w="1345564" h="316864">
                  <a:moveTo>
                    <a:pt x="1145197" y="9690"/>
                  </a:moveTo>
                  <a:lnTo>
                    <a:pt x="1130185" y="0"/>
                  </a:lnTo>
                  <a:lnTo>
                    <a:pt x="1111148" y="30213"/>
                  </a:lnTo>
                  <a:lnTo>
                    <a:pt x="1126261" y="40043"/>
                  </a:lnTo>
                  <a:lnTo>
                    <a:pt x="1145197" y="9690"/>
                  </a:lnTo>
                  <a:close/>
                </a:path>
                <a:path w="1345564" h="316864">
                  <a:moveTo>
                    <a:pt x="1159484" y="97434"/>
                  </a:moveTo>
                  <a:lnTo>
                    <a:pt x="1157706" y="89306"/>
                  </a:lnTo>
                  <a:lnTo>
                    <a:pt x="1156093" y="81940"/>
                  </a:lnTo>
                  <a:lnTo>
                    <a:pt x="1151915" y="75755"/>
                  </a:lnTo>
                  <a:lnTo>
                    <a:pt x="1148270" y="70319"/>
                  </a:lnTo>
                  <a:lnTo>
                    <a:pt x="1140853" y="65709"/>
                  </a:lnTo>
                  <a:lnTo>
                    <a:pt x="1140853" y="89306"/>
                  </a:lnTo>
                  <a:lnTo>
                    <a:pt x="1102563" y="89306"/>
                  </a:lnTo>
                  <a:lnTo>
                    <a:pt x="1105281" y="81508"/>
                  </a:lnTo>
                  <a:lnTo>
                    <a:pt x="1112050" y="75755"/>
                  </a:lnTo>
                  <a:lnTo>
                    <a:pt x="1131366" y="75755"/>
                  </a:lnTo>
                  <a:lnTo>
                    <a:pt x="1138135" y="81178"/>
                  </a:lnTo>
                  <a:lnTo>
                    <a:pt x="1140853" y="89306"/>
                  </a:lnTo>
                  <a:lnTo>
                    <a:pt x="1140853" y="65709"/>
                  </a:lnTo>
                  <a:lnTo>
                    <a:pt x="1136573" y="63030"/>
                  </a:lnTo>
                  <a:lnTo>
                    <a:pt x="1121537" y="60502"/>
                  </a:lnTo>
                  <a:lnTo>
                    <a:pt x="1107033" y="63411"/>
                  </a:lnTo>
                  <a:lnTo>
                    <a:pt x="1094943" y="71335"/>
                  </a:lnTo>
                  <a:lnTo>
                    <a:pt x="1086662" y="83083"/>
                  </a:lnTo>
                  <a:lnTo>
                    <a:pt x="1083589" y="97434"/>
                  </a:lnTo>
                  <a:lnTo>
                    <a:pt x="1086421" y="112496"/>
                  </a:lnTo>
                  <a:lnTo>
                    <a:pt x="1094308" y="124155"/>
                  </a:lnTo>
                  <a:lnTo>
                    <a:pt x="1106322" y="131686"/>
                  </a:lnTo>
                  <a:lnTo>
                    <a:pt x="1121537" y="134366"/>
                  </a:lnTo>
                  <a:lnTo>
                    <a:pt x="1128953" y="133616"/>
                  </a:lnTo>
                  <a:lnTo>
                    <a:pt x="1135862" y="131483"/>
                  </a:lnTo>
                  <a:lnTo>
                    <a:pt x="1142123" y="128066"/>
                  </a:lnTo>
                  <a:lnTo>
                    <a:pt x="1147622" y="123520"/>
                  </a:lnTo>
                  <a:lnTo>
                    <a:pt x="1142377" y="118110"/>
                  </a:lnTo>
                  <a:lnTo>
                    <a:pt x="1136103" y="111658"/>
                  </a:lnTo>
                  <a:lnTo>
                    <a:pt x="1131023" y="116420"/>
                  </a:lnTo>
                  <a:lnTo>
                    <a:pt x="1127633" y="118110"/>
                  </a:lnTo>
                  <a:lnTo>
                    <a:pt x="1112050" y="118110"/>
                  </a:lnTo>
                  <a:lnTo>
                    <a:pt x="1104595" y="112344"/>
                  </a:lnTo>
                  <a:lnTo>
                    <a:pt x="1102233" y="103873"/>
                  </a:lnTo>
                  <a:lnTo>
                    <a:pt x="1159484" y="103873"/>
                  </a:lnTo>
                  <a:lnTo>
                    <a:pt x="1159484" y="97434"/>
                  </a:lnTo>
                  <a:close/>
                </a:path>
                <a:path w="1345564" h="316864">
                  <a:moveTo>
                    <a:pt x="1254150" y="98564"/>
                  </a:moveTo>
                  <a:lnTo>
                    <a:pt x="1252359" y="90424"/>
                  </a:lnTo>
                  <a:lnTo>
                    <a:pt x="1250746" y="83083"/>
                  </a:lnTo>
                  <a:lnTo>
                    <a:pt x="1246581" y="76885"/>
                  </a:lnTo>
                  <a:lnTo>
                    <a:pt x="1242923" y="71462"/>
                  </a:lnTo>
                  <a:lnTo>
                    <a:pt x="1235519" y="66852"/>
                  </a:lnTo>
                  <a:lnTo>
                    <a:pt x="1235519" y="90424"/>
                  </a:lnTo>
                  <a:lnTo>
                    <a:pt x="1197229" y="90424"/>
                  </a:lnTo>
                  <a:lnTo>
                    <a:pt x="1199946" y="82638"/>
                  </a:lnTo>
                  <a:lnTo>
                    <a:pt x="1206715" y="76885"/>
                  </a:lnTo>
                  <a:lnTo>
                    <a:pt x="1226032" y="76885"/>
                  </a:lnTo>
                  <a:lnTo>
                    <a:pt x="1232801" y="82296"/>
                  </a:lnTo>
                  <a:lnTo>
                    <a:pt x="1235519" y="90424"/>
                  </a:lnTo>
                  <a:lnTo>
                    <a:pt x="1235519" y="66852"/>
                  </a:lnTo>
                  <a:lnTo>
                    <a:pt x="1231226" y="64160"/>
                  </a:lnTo>
                  <a:lnTo>
                    <a:pt x="1216202" y="61633"/>
                  </a:lnTo>
                  <a:lnTo>
                    <a:pt x="1201686" y="64541"/>
                  </a:lnTo>
                  <a:lnTo>
                    <a:pt x="1189596" y="72478"/>
                  </a:lnTo>
                  <a:lnTo>
                    <a:pt x="1181315" y="84213"/>
                  </a:lnTo>
                  <a:lnTo>
                    <a:pt x="1178255" y="98564"/>
                  </a:lnTo>
                  <a:lnTo>
                    <a:pt x="1181087" y="113626"/>
                  </a:lnTo>
                  <a:lnTo>
                    <a:pt x="1188961" y="125285"/>
                  </a:lnTo>
                  <a:lnTo>
                    <a:pt x="1200975" y="132829"/>
                  </a:lnTo>
                  <a:lnTo>
                    <a:pt x="1216202" y="135496"/>
                  </a:lnTo>
                  <a:lnTo>
                    <a:pt x="1223606" y="134759"/>
                  </a:lnTo>
                  <a:lnTo>
                    <a:pt x="1230515" y="132613"/>
                  </a:lnTo>
                  <a:lnTo>
                    <a:pt x="1236776" y="129197"/>
                  </a:lnTo>
                  <a:lnTo>
                    <a:pt x="1242288" y="124650"/>
                  </a:lnTo>
                  <a:lnTo>
                    <a:pt x="1237018" y="119227"/>
                  </a:lnTo>
                  <a:lnTo>
                    <a:pt x="1230769" y="112788"/>
                  </a:lnTo>
                  <a:lnTo>
                    <a:pt x="1225689" y="117538"/>
                  </a:lnTo>
                  <a:lnTo>
                    <a:pt x="1222311" y="119227"/>
                  </a:lnTo>
                  <a:lnTo>
                    <a:pt x="1206715" y="119227"/>
                  </a:lnTo>
                  <a:lnTo>
                    <a:pt x="1199261" y="113474"/>
                  </a:lnTo>
                  <a:lnTo>
                    <a:pt x="1196886" y="105003"/>
                  </a:lnTo>
                  <a:lnTo>
                    <a:pt x="1254150" y="105003"/>
                  </a:lnTo>
                  <a:lnTo>
                    <a:pt x="1254150" y="98564"/>
                  </a:lnTo>
                  <a:close/>
                </a:path>
                <a:path w="1345564" h="316864">
                  <a:moveTo>
                    <a:pt x="1345425" y="112115"/>
                  </a:moveTo>
                  <a:lnTo>
                    <a:pt x="1343698" y="103441"/>
                  </a:lnTo>
                  <a:lnTo>
                    <a:pt x="1339024" y="96570"/>
                  </a:lnTo>
                  <a:lnTo>
                    <a:pt x="1332128" y="92062"/>
                  </a:lnTo>
                  <a:lnTo>
                    <a:pt x="1323746" y="90436"/>
                  </a:lnTo>
                  <a:lnTo>
                    <a:pt x="1292910" y="90436"/>
                  </a:lnTo>
                  <a:lnTo>
                    <a:pt x="1290548" y="88061"/>
                  </a:lnTo>
                  <a:lnTo>
                    <a:pt x="1290548" y="81622"/>
                  </a:lnTo>
                  <a:lnTo>
                    <a:pt x="1293253" y="79248"/>
                  </a:lnTo>
                  <a:lnTo>
                    <a:pt x="1336624" y="79248"/>
                  </a:lnTo>
                  <a:lnTo>
                    <a:pt x="1336624" y="63322"/>
                  </a:lnTo>
                  <a:lnTo>
                    <a:pt x="1294599" y="63322"/>
                  </a:lnTo>
                  <a:lnTo>
                    <a:pt x="1286205" y="65087"/>
                  </a:lnTo>
                  <a:lnTo>
                    <a:pt x="1279309" y="69850"/>
                  </a:lnTo>
                  <a:lnTo>
                    <a:pt x="1274635" y="76758"/>
                  </a:lnTo>
                  <a:lnTo>
                    <a:pt x="1272921" y="85001"/>
                  </a:lnTo>
                  <a:lnTo>
                    <a:pt x="1274635" y="93535"/>
                  </a:lnTo>
                  <a:lnTo>
                    <a:pt x="1279309" y="100418"/>
                  </a:lnTo>
                  <a:lnTo>
                    <a:pt x="1286205" y="105016"/>
                  </a:lnTo>
                  <a:lnTo>
                    <a:pt x="1294599" y="106692"/>
                  </a:lnTo>
                  <a:lnTo>
                    <a:pt x="1325435" y="106692"/>
                  </a:lnTo>
                  <a:lnTo>
                    <a:pt x="1327810" y="109067"/>
                  </a:lnTo>
                  <a:lnTo>
                    <a:pt x="1327810" y="112115"/>
                  </a:lnTo>
                  <a:lnTo>
                    <a:pt x="1327810" y="115506"/>
                  </a:lnTo>
                  <a:lnTo>
                    <a:pt x="1325435" y="117881"/>
                  </a:lnTo>
                  <a:lnTo>
                    <a:pt x="1274953" y="117881"/>
                  </a:lnTo>
                  <a:lnTo>
                    <a:pt x="1274953" y="133807"/>
                  </a:lnTo>
                  <a:lnTo>
                    <a:pt x="1323746" y="133807"/>
                  </a:lnTo>
                  <a:lnTo>
                    <a:pt x="1332128" y="131991"/>
                  </a:lnTo>
                  <a:lnTo>
                    <a:pt x="1339024" y="127152"/>
                  </a:lnTo>
                  <a:lnTo>
                    <a:pt x="1343698" y="120218"/>
                  </a:lnTo>
                  <a:lnTo>
                    <a:pt x="1345425" y="1121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endParaRPr>
            </a:p>
          </p:txBody>
        </p:sp>
      </p:grpSp>
      <p:sp>
        <p:nvSpPr>
          <p:cNvPr id="27" name="Espace réservé pour une image  14">
            <a:extLst>
              <a:ext uri="{FF2B5EF4-FFF2-40B4-BE49-F238E27FC236}">
                <a16:creationId xmlns:a16="http://schemas.microsoft.com/office/drawing/2014/main" id="{1596013B-F3C6-4532-B432-37D38DCE3A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75027" y="815430"/>
            <a:ext cx="5227139" cy="5226595"/>
          </a:xfrm>
          <a:prstGeom prst="ellipse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Fira Sans Light" panose="020B0403050000020004" pitchFamily="34" charset="0"/>
              </a:defRPr>
            </a:lvl1pPr>
          </a:lstStyle>
          <a:p>
            <a:r>
              <a:rPr lang="fr-FR" dirty="0"/>
              <a:t>Insérez une image ici</a:t>
            </a:r>
          </a:p>
        </p:txBody>
      </p:sp>
    </p:spTree>
    <p:extLst>
      <p:ext uri="{BB962C8B-B14F-4D97-AF65-F5344CB8AC3E}">
        <p14:creationId xmlns:p14="http://schemas.microsoft.com/office/powerpoint/2010/main" val="3348143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EU_OG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DB5D332C-E334-40A3-8C8B-E9B20545E5A3}"/>
              </a:ext>
            </a:extLst>
          </p:cNvPr>
          <p:cNvSpPr/>
          <p:nvPr userDrawn="1"/>
        </p:nvSpPr>
        <p:spPr>
          <a:xfrm>
            <a:off x="179997" y="179997"/>
            <a:ext cx="11833225" cy="6498590"/>
          </a:xfrm>
          <a:custGeom>
            <a:avLst/>
            <a:gdLst/>
            <a:ahLst/>
            <a:cxnLst/>
            <a:rect l="l" t="t" r="r" b="b"/>
            <a:pathLst>
              <a:path w="11833225" h="6498590">
                <a:moveTo>
                  <a:pt x="11833199" y="0"/>
                </a:moveTo>
                <a:lnTo>
                  <a:pt x="0" y="0"/>
                </a:lnTo>
                <a:lnTo>
                  <a:pt x="0" y="6498005"/>
                </a:lnTo>
                <a:lnTo>
                  <a:pt x="11833199" y="6498005"/>
                </a:lnTo>
                <a:lnTo>
                  <a:pt x="11833199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8ACD48F-5092-41BE-B4AA-E2CD043973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277" y="3432471"/>
            <a:ext cx="4704928" cy="813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0118DB-E22B-4C2D-8293-C40B60773C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8019" y="568324"/>
            <a:ext cx="2743200" cy="365125"/>
          </a:xfrm>
        </p:spPr>
        <p:txBody>
          <a:bodyPr lIns="0" tIns="0" rIns="0" bIns="0"/>
          <a:lstStyle>
            <a:lvl1pPr>
              <a:defRPr sz="16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C33A70A-3701-4B67-ABB0-9B644C8B9867}" type="datetimeFigureOut">
              <a:rPr lang="fr-FR" smtClean="0"/>
              <a:pPr/>
              <a:t>25/09/2025</a:t>
            </a:fld>
            <a:endParaRPr lang="fr-FR" dirty="0"/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6AC42BFB-5410-4982-87E3-706BD39C0FE6}"/>
              </a:ext>
            </a:extLst>
          </p:cNvPr>
          <p:cNvSpPr/>
          <p:nvPr userDrawn="1"/>
        </p:nvSpPr>
        <p:spPr>
          <a:xfrm>
            <a:off x="11430000" y="381000"/>
            <a:ext cx="5334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A63B3F4C-904E-41C3-9186-5B0C38AF50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75027" y="815430"/>
            <a:ext cx="5227139" cy="5226595"/>
          </a:xfrm>
          <a:prstGeom prst="ellipse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r>
              <a:rPr lang="fr-FR" dirty="0"/>
              <a:t>Insérez une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5FD677B-42DA-4A92-9D59-6DC17E932A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277" y="2774135"/>
            <a:ext cx="4704928" cy="540566"/>
          </a:xfrm>
        </p:spPr>
        <p:txBody>
          <a:bodyPr wrap="square" anchor="b" anchorCtr="0"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INSÉREZ UN TITRE</a:t>
            </a:r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B7FB4395-3879-488C-998C-0BBBC18559F7}"/>
              </a:ext>
            </a:extLst>
          </p:cNvPr>
          <p:cNvSpPr txBox="1"/>
          <p:nvPr userDrawn="1"/>
        </p:nvSpPr>
        <p:spPr>
          <a:xfrm>
            <a:off x="11582400" y="381000"/>
            <a:ext cx="184666" cy="1143000"/>
          </a:xfrm>
          <a:prstGeom prst="rect">
            <a:avLst/>
          </a:prstGeom>
        </p:spPr>
        <p:txBody>
          <a:bodyPr vert="vert270" wrap="square" lIns="0" tIns="25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www.fnogec.org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</p:txBody>
      </p:sp>
      <p:sp>
        <p:nvSpPr>
          <p:cNvPr id="18" name="Rectangle 17">
            <a:hlinkClick r:id="rId2"/>
            <a:extLst>
              <a:ext uri="{FF2B5EF4-FFF2-40B4-BE49-F238E27FC236}">
                <a16:creationId xmlns:a16="http://schemas.microsoft.com/office/drawing/2014/main" id="{73ECAFE6-94F3-468C-8373-8BC17BD9D3C9}"/>
              </a:ext>
            </a:extLst>
          </p:cNvPr>
          <p:cNvSpPr/>
          <p:nvPr userDrawn="1"/>
        </p:nvSpPr>
        <p:spPr>
          <a:xfrm>
            <a:off x="11458950" y="381000"/>
            <a:ext cx="5334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27" name="object 6">
            <a:extLst>
              <a:ext uri="{FF2B5EF4-FFF2-40B4-BE49-F238E27FC236}">
                <a16:creationId xmlns:a16="http://schemas.microsoft.com/office/drawing/2014/main" id="{0C11BC67-E7E2-4302-99E2-49C85CBB54F2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68978" y="4517996"/>
            <a:ext cx="1440002" cy="144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341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+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29AECDEE-6650-47FA-8CFD-602F862F8C97}"/>
              </a:ext>
            </a:extLst>
          </p:cNvPr>
          <p:cNvSpPr/>
          <p:nvPr userDrawn="1"/>
        </p:nvSpPr>
        <p:spPr>
          <a:xfrm>
            <a:off x="643750" y="948228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Espace réservé du titre 1">
            <a:extLst>
              <a:ext uri="{FF2B5EF4-FFF2-40B4-BE49-F238E27FC236}">
                <a16:creationId xmlns:a16="http://schemas.microsoft.com/office/drawing/2014/main" id="{3BA758D7-9FC1-49C9-A39D-70D2516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5"/>
            <a:ext cx="3518546" cy="18825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9E83EEE4-612B-4844-BB04-090AB624FC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050" y="2811777"/>
            <a:ext cx="3518546" cy="122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Fira Sans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1D7757FF-01F3-480B-9E82-2DC6D1EF60AC}"/>
              </a:ext>
            </a:extLst>
          </p:cNvPr>
          <p:cNvSpPr/>
          <p:nvPr userDrawn="1"/>
        </p:nvSpPr>
        <p:spPr>
          <a:xfrm>
            <a:off x="5177109" y="2243264"/>
            <a:ext cx="3656965" cy="3656965"/>
          </a:xfrm>
          <a:custGeom>
            <a:avLst/>
            <a:gdLst/>
            <a:ahLst/>
            <a:cxnLst/>
            <a:rect l="l" t="t" r="r" b="b"/>
            <a:pathLst>
              <a:path w="3656965" h="3656965">
                <a:moveTo>
                  <a:pt x="1828418" y="0"/>
                </a:moveTo>
                <a:lnTo>
                  <a:pt x="1780480" y="616"/>
                </a:lnTo>
                <a:lnTo>
                  <a:pt x="1732845" y="2454"/>
                </a:lnTo>
                <a:lnTo>
                  <a:pt x="1685529" y="5501"/>
                </a:lnTo>
                <a:lnTo>
                  <a:pt x="1638548" y="9739"/>
                </a:lnTo>
                <a:lnTo>
                  <a:pt x="1591916" y="15155"/>
                </a:lnTo>
                <a:lnTo>
                  <a:pt x="1545648" y="21733"/>
                </a:lnTo>
                <a:lnTo>
                  <a:pt x="1499759" y="29458"/>
                </a:lnTo>
                <a:lnTo>
                  <a:pt x="1454265" y="38315"/>
                </a:lnTo>
                <a:lnTo>
                  <a:pt x="1409181" y="48290"/>
                </a:lnTo>
                <a:lnTo>
                  <a:pt x="1364520" y="59366"/>
                </a:lnTo>
                <a:lnTo>
                  <a:pt x="1320300" y="71529"/>
                </a:lnTo>
                <a:lnTo>
                  <a:pt x="1276534" y="84765"/>
                </a:lnTo>
                <a:lnTo>
                  <a:pt x="1233238" y="99057"/>
                </a:lnTo>
                <a:lnTo>
                  <a:pt x="1190426" y="114391"/>
                </a:lnTo>
                <a:lnTo>
                  <a:pt x="1148114" y="130751"/>
                </a:lnTo>
                <a:lnTo>
                  <a:pt x="1106318" y="148124"/>
                </a:lnTo>
                <a:lnTo>
                  <a:pt x="1065051" y="166493"/>
                </a:lnTo>
                <a:lnTo>
                  <a:pt x="1024329" y="185843"/>
                </a:lnTo>
                <a:lnTo>
                  <a:pt x="984167" y="206160"/>
                </a:lnTo>
                <a:lnTo>
                  <a:pt x="944580" y="227429"/>
                </a:lnTo>
                <a:lnTo>
                  <a:pt x="905583" y="249634"/>
                </a:lnTo>
                <a:lnTo>
                  <a:pt x="867191" y="272760"/>
                </a:lnTo>
                <a:lnTo>
                  <a:pt x="829420" y="296792"/>
                </a:lnTo>
                <a:lnTo>
                  <a:pt x="792284" y="321716"/>
                </a:lnTo>
                <a:lnTo>
                  <a:pt x="755798" y="347516"/>
                </a:lnTo>
                <a:lnTo>
                  <a:pt x="719978" y="374177"/>
                </a:lnTo>
                <a:lnTo>
                  <a:pt x="684838" y="401684"/>
                </a:lnTo>
                <a:lnTo>
                  <a:pt x="650394" y="430023"/>
                </a:lnTo>
                <a:lnTo>
                  <a:pt x="616660" y="459177"/>
                </a:lnTo>
                <a:lnTo>
                  <a:pt x="583652" y="489132"/>
                </a:lnTo>
                <a:lnTo>
                  <a:pt x="551384" y="519873"/>
                </a:lnTo>
                <a:lnTo>
                  <a:pt x="519873" y="551384"/>
                </a:lnTo>
                <a:lnTo>
                  <a:pt x="489132" y="583652"/>
                </a:lnTo>
                <a:lnTo>
                  <a:pt x="459177" y="616660"/>
                </a:lnTo>
                <a:lnTo>
                  <a:pt x="430023" y="650394"/>
                </a:lnTo>
                <a:lnTo>
                  <a:pt x="401684" y="684838"/>
                </a:lnTo>
                <a:lnTo>
                  <a:pt x="374177" y="719978"/>
                </a:lnTo>
                <a:lnTo>
                  <a:pt x="347516" y="755798"/>
                </a:lnTo>
                <a:lnTo>
                  <a:pt x="321716" y="792284"/>
                </a:lnTo>
                <a:lnTo>
                  <a:pt x="296792" y="829420"/>
                </a:lnTo>
                <a:lnTo>
                  <a:pt x="272760" y="867191"/>
                </a:lnTo>
                <a:lnTo>
                  <a:pt x="249634" y="905583"/>
                </a:lnTo>
                <a:lnTo>
                  <a:pt x="227429" y="944580"/>
                </a:lnTo>
                <a:lnTo>
                  <a:pt x="206160" y="984167"/>
                </a:lnTo>
                <a:lnTo>
                  <a:pt x="185843" y="1024329"/>
                </a:lnTo>
                <a:lnTo>
                  <a:pt x="166493" y="1065051"/>
                </a:lnTo>
                <a:lnTo>
                  <a:pt x="148124" y="1106318"/>
                </a:lnTo>
                <a:lnTo>
                  <a:pt x="130751" y="1148114"/>
                </a:lnTo>
                <a:lnTo>
                  <a:pt x="114391" y="1190426"/>
                </a:lnTo>
                <a:lnTo>
                  <a:pt x="99057" y="1233238"/>
                </a:lnTo>
                <a:lnTo>
                  <a:pt x="84765" y="1276534"/>
                </a:lnTo>
                <a:lnTo>
                  <a:pt x="71529" y="1320300"/>
                </a:lnTo>
                <a:lnTo>
                  <a:pt x="59366" y="1364520"/>
                </a:lnTo>
                <a:lnTo>
                  <a:pt x="48290" y="1409181"/>
                </a:lnTo>
                <a:lnTo>
                  <a:pt x="38315" y="1454265"/>
                </a:lnTo>
                <a:lnTo>
                  <a:pt x="29458" y="1499759"/>
                </a:lnTo>
                <a:lnTo>
                  <a:pt x="21733" y="1545648"/>
                </a:lnTo>
                <a:lnTo>
                  <a:pt x="15155" y="1591916"/>
                </a:lnTo>
                <a:lnTo>
                  <a:pt x="9739" y="1638548"/>
                </a:lnTo>
                <a:lnTo>
                  <a:pt x="5501" y="1685529"/>
                </a:lnTo>
                <a:lnTo>
                  <a:pt x="2454" y="1732845"/>
                </a:lnTo>
                <a:lnTo>
                  <a:pt x="616" y="1780480"/>
                </a:lnTo>
                <a:lnTo>
                  <a:pt x="0" y="1828419"/>
                </a:lnTo>
                <a:lnTo>
                  <a:pt x="616" y="1876357"/>
                </a:lnTo>
                <a:lnTo>
                  <a:pt x="2454" y="1923992"/>
                </a:lnTo>
                <a:lnTo>
                  <a:pt x="5501" y="1971308"/>
                </a:lnTo>
                <a:lnTo>
                  <a:pt x="9739" y="2018289"/>
                </a:lnTo>
                <a:lnTo>
                  <a:pt x="15155" y="2064921"/>
                </a:lnTo>
                <a:lnTo>
                  <a:pt x="21733" y="2111189"/>
                </a:lnTo>
                <a:lnTo>
                  <a:pt x="29458" y="2157078"/>
                </a:lnTo>
                <a:lnTo>
                  <a:pt x="38315" y="2202572"/>
                </a:lnTo>
                <a:lnTo>
                  <a:pt x="48290" y="2247656"/>
                </a:lnTo>
                <a:lnTo>
                  <a:pt x="59366" y="2292317"/>
                </a:lnTo>
                <a:lnTo>
                  <a:pt x="71529" y="2336537"/>
                </a:lnTo>
                <a:lnTo>
                  <a:pt x="84765" y="2380303"/>
                </a:lnTo>
                <a:lnTo>
                  <a:pt x="99057" y="2423599"/>
                </a:lnTo>
                <a:lnTo>
                  <a:pt x="114391" y="2466411"/>
                </a:lnTo>
                <a:lnTo>
                  <a:pt x="130751" y="2508723"/>
                </a:lnTo>
                <a:lnTo>
                  <a:pt x="148124" y="2550519"/>
                </a:lnTo>
                <a:lnTo>
                  <a:pt x="166493" y="2591786"/>
                </a:lnTo>
                <a:lnTo>
                  <a:pt x="185843" y="2632508"/>
                </a:lnTo>
                <a:lnTo>
                  <a:pt x="206160" y="2672670"/>
                </a:lnTo>
                <a:lnTo>
                  <a:pt x="227429" y="2712257"/>
                </a:lnTo>
                <a:lnTo>
                  <a:pt x="249634" y="2751254"/>
                </a:lnTo>
                <a:lnTo>
                  <a:pt x="272760" y="2789646"/>
                </a:lnTo>
                <a:lnTo>
                  <a:pt x="296792" y="2827417"/>
                </a:lnTo>
                <a:lnTo>
                  <a:pt x="321716" y="2864553"/>
                </a:lnTo>
                <a:lnTo>
                  <a:pt x="347516" y="2901039"/>
                </a:lnTo>
                <a:lnTo>
                  <a:pt x="374177" y="2936859"/>
                </a:lnTo>
                <a:lnTo>
                  <a:pt x="401684" y="2971999"/>
                </a:lnTo>
                <a:lnTo>
                  <a:pt x="430023" y="3006443"/>
                </a:lnTo>
                <a:lnTo>
                  <a:pt x="459177" y="3040177"/>
                </a:lnTo>
                <a:lnTo>
                  <a:pt x="489132" y="3073185"/>
                </a:lnTo>
                <a:lnTo>
                  <a:pt x="519873" y="3105453"/>
                </a:lnTo>
                <a:lnTo>
                  <a:pt x="551384" y="3136964"/>
                </a:lnTo>
                <a:lnTo>
                  <a:pt x="583652" y="3167705"/>
                </a:lnTo>
                <a:lnTo>
                  <a:pt x="616660" y="3197660"/>
                </a:lnTo>
                <a:lnTo>
                  <a:pt x="650394" y="3226814"/>
                </a:lnTo>
                <a:lnTo>
                  <a:pt x="684838" y="3255153"/>
                </a:lnTo>
                <a:lnTo>
                  <a:pt x="719978" y="3282660"/>
                </a:lnTo>
                <a:lnTo>
                  <a:pt x="755798" y="3309321"/>
                </a:lnTo>
                <a:lnTo>
                  <a:pt x="792284" y="3335121"/>
                </a:lnTo>
                <a:lnTo>
                  <a:pt x="829420" y="3360045"/>
                </a:lnTo>
                <a:lnTo>
                  <a:pt x="867191" y="3384077"/>
                </a:lnTo>
                <a:lnTo>
                  <a:pt x="905583" y="3407203"/>
                </a:lnTo>
                <a:lnTo>
                  <a:pt x="944580" y="3429408"/>
                </a:lnTo>
                <a:lnTo>
                  <a:pt x="984167" y="3450677"/>
                </a:lnTo>
                <a:lnTo>
                  <a:pt x="1024329" y="3470994"/>
                </a:lnTo>
                <a:lnTo>
                  <a:pt x="1065051" y="3490344"/>
                </a:lnTo>
                <a:lnTo>
                  <a:pt x="1106318" y="3508713"/>
                </a:lnTo>
                <a:lnTo>
                  <a:pt x="1148114" y="3526086"/>
                </a:lnTo>
                <a:lnTo>
                  <a:pt x="1190426" y="3542446"/>
                </a:lnTo>
                <a:lnTo>
                  <a:pt x="1233238" y="3557780"/>
                </a:lnTo>
                <a:lnTo>
                  <a:pt x="1276534" y="3572072"/>
                </a:lnTo>
                <a:lnTo>
                  <a:pt x="1320300" y="3585308"/>
                </a:lnTo>
                <a:lnTo>
                  <a:pt x="1364520" y="3597471"/>
                </a:lnTo>
                <a:lnTo>
                  <a:pt x="1409181" y="3608547"/>
                </a:lnTo>
                <a:lnTo>
                  <a:pt x="1454265" y="3618522"/>
                </a:lnTo>
                <a:lnTo>
                  <a:pt x="1499759" y="3627379"/>
                </a:lnTo>
                <a:lnTo>
                  <a:pt x="1545648" y="3635104"/>
                </a:lnTo>
                <a:lnTo>
                  <a:pt x="1591916" y="3641682"/>
                </a:lnTo>
                <a:lnTo>
                  <a:pt x="1638548" y="3647098"/>
                </a:lnTo>
                <a:lnTo>
                  <a:pt x="1685529" y="3651336"/>
                </a:lnTo>
                <a:lnTo>
                  <a:pt x="1732845" y="3654383"/>
                </a:lnTo>
                <a:lnTo>
                  <a:pt x="1780480" y="3656221"/>
                </a:lnTo>
                <a:lnTo>
                  <a:pt x="1828418" y="3656838"/>
                </a:lnTo>
                <a:lnTo>
                  <a:pt x="1876357" y="3656221"/>
                </a:lnTo>
                <a:lnTo>
                  <a:pt x="1923992" y="3654383"/>
                </a:lnTo>
                <a:lnTo>
                  <a:pt x="1971308" y="3651336"/>
                </a:lnTo>
                <a:lnTo>
                  <a:pt x="2018289" y="3647098"/>
                </a:lnTo>
                <a:lnTo>
                  <a:pt x="2064921" y="3641682"/>
                </a:lnTo>
                <a:lnTo>
                  <a:pt x="2111189" y="3635104"/>
                </a:lnTo>
                <a:lnTo>
                  <a:pt x="2157078" y="3627379"/>
                </a:lnTo>
                <a:lnTo>
                  <a:pt x="2202572" y="3618522"/>
                </a:lnTo>
                <a:lnTo>
                  <a:pt x="2247656" y="3608547"/>
                </a:lnTo>
                <a:lnTo>
                  <a:pt x="2292317" y="3597471"/>
                </a:lnTo>
                <a:lnTo>
                  <a:pt x="2336537" y="3585308"/>
                </a:lnTo>
                <a:lnTo>
                  <a:pt x="2380303" y="3572072"/>
                </a:lnTo>
                <a:lnTo>
                  <a:pt x="2423599" y="3557780"/>
                </a:lnTo>
                <a:lnTo>
                  <a:pt x="2466411" y="3542446"/>
                </a:lnTo>
                <a:lnTo>
                  <a:pt x="2508723" y="3526086"/>
                </a:lnTo>
                <a:lnTo>
                  <a:pt x="2550519" y="3508713"/>
                </a:lnTo>
                <a:lnTo>
                  <a:pt x="2591786" y="3490344"/>
                </a:lnTo>
                <a:lnTo>
                  <a:pt x="2632508" y="3470994"/>
                </a:lnTo>
                <a:lnTo>
                  <a:pt x="2672670" y="3450677"/>
                </a:lnTo>
                <a:lnTo>
                  <a:pt x="2712257" y="3429408"/>
                </a:lnTo>
                <a:lnTo>
                  <a:pt x="2751254" y="3407203"/>
                </a:lnTo>
                <a:lnTo>
                  <a:pt x="2789646" y="3384077"/>
                </a:lnTo>
                <a:lnTo>
                  <a:pt x="2827417" y="3360045"/>
                </a:lnTo>
                <a:lnTo>
                  <a:pt x="2864553" y="3335121"/>
                </a:lnTo>
                <a:lnTo>
                  <a:pt x="2901039" y="3309321"/>
                </a:lnTo>
                <a:lnTo>
                  <a:pt x="2936859" y="3282660"/>
                </a:lnTo>
                <a:lnTo>
                  <a:pt x="2971999" y="3255153"/>
                </a:lnTo>
                <a:lnTo>
                  <a:pt x="3006443" y="3226814"/>
                </a:lnTo>
                <a:lnTo>
                  <a:pt x="3040177" y="3197660"/>
                </a:lnTo>
                <a:lnTo>
                  <a:pt x="3073185" y="3167705"/>
                </a:lnTo>
                <a:lnTo>
                  <a:pt x="3105453" y="3136964"/>
                </a:lnTo>
                <a:lnTo>
                  <a:pt x="3136964" y="3105453"/>
                </a:lnTo>
                <a:lnTo>
                  <a:pt x="3167705" y="3073185"/>
                </a:lnTo>
                <a:lnTo>
                  <a:pt x="3197660" y="3040177"/>
                </a:lnTo>
                <a:lnTo>
                  <a:pt x="3226814" y="3006443"/>
                </a:lnTo>
                <a:lnTo>
                  <a:pt x="3255153" y="2971999"/>
                </a:lnTo>
                <a:lnTo>
                  <a:pt x="3282660" y="2936859"/>
                </a:lnTo>
                <a:lnTo>
                  <a:pt x="3309321" y="2901039"/>
                </a:lnTo>
                <a:lnTo>
                  <a:pt x="3335121" y="2864553"/>
                </a:lnTo>
                <a:lnTo>
                  <a:pt x="3360045" y="2827417"/>
                </a:lnTo>
                <a:lnTo>
                  <a:pt x="3384077" y="2789646"/>
                </a:lnTo>
                <a:lnTo>
                  <a:pt x="3407203" y="2751254"/>
                </a:lnTo>
                <a:lnTo>
                  <a:pt x="3429408" y="2712257"/>
                </a:lnTo>
                <a:lnTo>
                  <a:pt x="3450677" y="2672670"/>
                </a:lnTo>
                <a:lnTo>
                  <a:pt x="3470994" y="2632508"/>
                </a:lnTo>
                <a:lnTo>
                  <a:pt x="3490344" y="2591786"/>
                </a:lnTo>
                <a:lnTo>
                  <a:pt x="3508713" y="2550519"/>
                </a:lnTo>
                <a:lnTo>
                  <a:pt x="3526086" y="2508723"/>
                </a:lnTo>
                <a:lnTo>
                  <a:pt x="3542446" y="2466411"/>
                </a:lnTo>
                <a:lnTo>
                  <a:pt x="3557780" y="2423599"/>
                </a:lnTo>
                <a:lnTo>
                  <a:pt x="3572072" y="2380303"/>
                </a:lnTo>
                <a:lnTo>
                  <a:pt x="3585308" y="2336537"/>
                </a:lnTo>
                <a:lnTo>
                  <a:pt x="3597471" y="2292317"/>
                </a:lnTo>
                <a:lnTo>
                  <a:pt x="3608547" y="2247656"/>
                </a:lnTo>
                <a:lnTo>
                  <a:pt x="3618522" y="2202572"/>
                </a:lnTo>
                <a:lnTo>
                  <a:pt x="3627379" y="2157078"/>
                </a:lnTo>
                <a:lnTo>
                  <a:pt x="3635104" y="2111189"/>
                </a:lnTo>
                <a:lnTo>
                  <a:pt x="3641682" y="2064921"/>
                </a:lnTo>
                <a:lnTo>
                  <a:pt x="3647098" y="2018289"/>
                </a:lnTo>
                <a:lnTo>
                  <a:pt x="3651336" y="1971308"/>
                </a:lnTo>
                <a:lnTo>
                  <a:pt x="3654383" y="1923992"/>
                </a:lnTo>
                <a:lnTo>
                  <a:pt x="3656221" y="1876357"/>
                </a:lnTo>
                <a:lnTo>
                  <a:pt x="3656837" y="1828419"/>
                </a:lnTo>
                <a:lnTo>
                  <a:pt x="3656221" y="1780480"/>
                </a:lnTo>
                <a:lnTo>
                  <a:pt x="3654383" y="1732845"/>
                </a:lnTo>
                <a:lnTo>
                  <a:pt x="3651336" y="1685529"/>
                </a:lnTo>
                <a:lnTo>
                  <a:pt x="3647098" y="1638548"/>
                </a:lnTo>
                <a:lnTo>
                  <a:pt x="3641682" y="1591916"/>
                </a:lnTo>
                <a:lnTo>
                  <a:pt x="3635104" y="1545648"/>
                </a:lnTo>
                <a:lnTo>
                  <a:pt x="3627379" y="1499759"/>
                </a:lnTo>
                <a:lnTo>
                  <a:pt x="3618522" y="1454265"/>
                </a:lnTo>
                <a:lnTo>
                  <a:pt x="3608547" y="1409181"/>
                </a:lnTo>
                <a:lnTo>
                  <a:pt x="3597471" y="1364520"/>
                </a:lnTo>
                <a:lnTo>
                  <a:pt x="3585308" y="1320300"/>
                </a:lnTo>
                <a:lnTo>
                  <a:pt x="3572072" y="1276534"/>
                </a:lnTo>
                <a:lnTo>
                  <a:pt x="3557780" y="1233238"/>
                </a:lnTo>
                <a:lnTo>
                  <a:pt x="3542446" y="1190426"/>
                </a:lnTo>
                <a:lnTo>
                  <a:pt x="3526086" y="1148114"/>
                </a:lnTo>
                <a:lnTo>
                  <a:pt x="3508713" y="1106318"/>
                </a:lnTo>
                <a:lnTo>
                  <a:pt x="3490344" y="1065051"/>
                </a:lnTo>
                <a:lnTo>
                  <a:pt x="3470994" y="1024329"/>
                </a:lnTo>
                <a:lnTo>
                  <a:pt x="3450677" y="984167"/>
                </a:lnTo>
                <a:lnTo>
                  <a:pt x="3429408" y="944580"/>
                </a:lnTo>
                <a:lnTo>
                  <a:pt x="3407203" y="905583"/>
                </a:lnTo>
                <a:lnTo>
                  <a:pt x="3384077" y="867191"/>
                </a:lnTo>
                <a:lnTo>
                  <a:pt x="3360045" y="829420"/>
                </a:lnTo>
                <a:lnTo>
                  <a:pt x="3335121" y="792284"/>
                </a:lnTo>
                <a:lnTo>
                  <a:pt x="3309321" y="755798"/>
                </a:lnTo>
                <a:lnTo>
                  <a:pt x="3282660" y="719978"/>
                </a:lnTo>
                <a:lnTo>
                  <a:pt x="3255153" y="684838"/>
                </a:lnTo>
                <a:lnTo>
                  <a:pt x="3226814" y="650394"/>
                </a:lnTo>
                <a:lnTo>
                  <a:pt x="3197660" y="616660"/>
                </a:lnTo>
                <a:lnTo>
                  <a:pt x="3167705" y="583652"/>
                </a:lnTo>
                <a:lnTo>
                  <a:pt x="3136964" y="551384"/>
                </a:lnTo>
                <a:lnTo>
                  <a:pt x="3105453" y="519873"/>
                </a:lnTo>
                <a:lnTo>
                  <a:pt x="3073185" y="489132"/>
                </a:lnTo>
                <a:lnTo>
                  <a:pt x="3040177" y="459177"/>
                </a:lnTo>
                <a:lnTo>
                  <a:pt x="3006443" y="430023"/>
                </a:lnTo>
                <a:lnTo>
                  <a:pt x="2971999" y="401684"/>
                </a:lnTo>
                <a:lnTo>
                  <a:pt x="2936859" y="374177"/>
                </a:lnTo>
                <a:lnTo>
                  <a:pt x="2901039" y="347516"/>
                </a:lnTo>
                <a:lnTo>
                  <a:pt x="2864553" y="321716"/>
                </a:lnTo>
                <a:lnTo>
                  <a:pt x="2827417" y="296792"/>
                </a:lnTo>
                <a:lnTo>
                  <a:pt x="2789646" y="272760"/>
                </a:lnTo>
                <a:lnTo>
                  <a:pt x="2751254" y="249634"/>
                </a:lnTo>
                <a:lnTo>
                  <a:pt x="2712257" y="227429"/>
                </a:lnTo>
                <a:lnTo>
                  <a:pt x="2672670" y="206160"/>
                </a:lnTo>
                <a:lnTo>
                  <a:pt x="2632508" y="185843"/>
                </a:lnTo>
                <a:lnTo>
                  <a:pt x="2591786" y="166493"/>
                </a:lnTo>
                <a:lnTo>
                  <a:pt x="2550519" y="148124"/>
                </a:lnTo>
                <a:lnTo>
                  <a:pt x="2508723" y="130751"/>
                </a:lnTo>
                <a:lnTo>
                  <a:pt x="2466411" y="114391"/>
                </a:lnTo>
                <a:lnTo>
                  <a:pt x="2423599" y="99057"/>
                </a:lnTo>
                <a:lnTo>
                  <a:pt x="2380303" y="84765"/>
                </a:lnTo>
                <a:lnTo>
                  <a:pt x="2336537" y="71529"/>
                </a:lnTo>
                <a:lnTo>
                  <a:pt x="2292317" y="59366"/>
                </a:lnTo>
                <a:lnTo>
                  <a:pt x="2247656" y="48290"/>
                </a:lnTo>
                <a:lnTo>
                  <a:pt x="2202572" y="38315"/>
                </a:lnTo>
                <a:lnTo>
                  <a:pt x="2157078" y="29458"/>
                </a:lnTo>
                <a:lnTo>
                  <a:pt x="2111189" y="21733"/>
                </a:lnTo>
                <a:lnTo>
                  <a:pt x="2064921" y="15155"/>
                </a:lnTo>
                <a:lnTo>
                  <a:pt x="2018289" y="9739"/>
                </a:lnTo>
                <a:lnTo>
                  <a:pt x="1971308" y="5501"/>
                </a:lnTo>
                <a:lnTo>
                  <a:pt x="1923992" y="2454"/>
                </a:lnTo>
                <a:lnTo>
                  <a:pt x="1876357" y="616"/>
                </a:lnTo>
                <a:lnTo>
                  <a:pt x="1828418" y="0"/>
                </a:lnTo>
                <a:close/>
              </a:path>
            </a:pathLst>
          </a:cu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CDFD40C9-CC67-43EE-BBFB-BA2542B2E48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23032" y="1"/>
            <a:ext cx="4965375" cy="5085341"/>
          </a:xfrm>
          <a:custGeom>
            <a:avLst/>
            <a:gdLst>
              <a:gd name="connsiteX0" fmla="*/ 673873 w 4965375"/>
              <a:gd name="connsiteY0" fmla="*/ 0 h 5085341"/>
              <a:gd name="connsiteX1" fmla="*/ 4965375 w 4965375"/>
              <a:gd name="connsiteY1" fmla="*/ 0 h 5085341"/>
              <a:gd name="connsiteX2" fmla="*/ 4965375 w 4965375"/>
              <a:gd name="connsiteY2" fmla="*/ 4501178 h 5085341"/>
              <a:gd name="connsiteX3" fmla="*/ 4902299 w 4965375"/>
              <a:gd name="connsiteY3" fmla="*/ 4548345 h 5085341"/>
              <a:gd name="connsiteX4" fmla="*/ 3144294 w 4965375"/>
              <a:gd name="connsiteY4" fmla="*/ 5085341 h 5085341"/>
              <a:gd name="connsiteX5" fmla="*/ 1645537 w 4965375"/>
              <a:gd name="connsiteY5" fmla="*/ 4705842 h 5085341"/>
              <a:gd name="connsiteX6" fmla="*/ 1523469 w 4965375"/>
              <a:gd name="connsiteY6" fmla="*/ 4631684 h 5085341"/>
              <a:gd name="connsiteX7" fmla="*/ 1526149 w 4965375"/>
              <a:gd name="connsiteY7" fmla="*/ 4623566 h 5085341"/>
              <a:gd name="connsiteX8" fmla="*/ 1539385 w 4965375"/>
              <a:gd name="connsiteY8" fmla="*/ 4579800 h 5085341"/>
              <a:gd name="connsiteX9" fmla="*/ 1551548 w 4965375"/>
              <a:gd name="connsiteY9" fmla="*/ 4535580 h 5085341"/>
              <a:gd name="connsiteX10" fmla="*/ 1562624 w 4965375"/>
              <a:gd name="connsiteY10" fmla="*/ 4490919 h 5085341"/>
              <a:gd name="connsiteX11" fmla="*/ 1572599 w 4965375"/>
              <a:gd name="connsiteY11" fmla="*/ 4445835 h 5085341"/>
              <a:gd name="connsiteX12" fmla="*/ 1581456 w 4965375"/>
              <a:gd name="connsiteY12" fmla="*/ 4400341 h 5085341"/>
              <a:gd name="connsiteX13" fmla="*/ 1589181 w 4965375"/>
              <a:gd name="connsiteY13" fmla="*/ 4354452 h 5085341"/>
              <a:gd name="connsiteX14" fmla="*/ 1595759 w 4965375"/>
              <a:gd name="connsiteY14" fmla="*/ 4308184 h 5085341"/>
              <a:gd name="connsiteX15" fmla="*/ 1601175 w 4965375"/>
              <a:gd name="connsiteY15" fmla="*/ 4261552 h 5085341"/>
              <a:gd name="connsiteX16" fmla="*/ 1605413 w 4965375"/>
              <a:gd name="connsiteY16" fmla="*/ 4214571 h 5085341"/>
              <a:gd name="connsiteX17" fmla="*/ 1608460 w 4965375"/>
              <a:gd name="connsiteY17" fmla="*/ 4167255 h 5085341"/>
              <a:gd name="connsiteX18" fmla="*/ 1610298 w 4965375"/>
              <a:gd name="connsiteY18" fmla="*/ 4119620 h 5085341"/>
              <a:gd name="connsiteX19" fmla="*/ 1610914 w 4965375"/>
              <a:gd name="connsiteY19" fmla="*/ 4071682 h 5085341"/>
              <a:gd name="connsiteX20" fmla="*/ 1610298 w 4965375"/>
              <a:gd name="connsiteY20" fmla="*/ 4023743 h 5085341"/>
              <a:gd name="connsiteX21" fmla="*/ 1608460 w 4965375"/>
              <a:gd name="connsiteY21" fmla="*/ 3976108 h 5085341"/>
              <a:gd name="connsiteX22" fmla="*/ 1605413 w 4965375"/>
              <a:gd name="connsiteY22" fmla="*/ 3928792 h 5085341"/>
              <a:gd name="connsiteX23" fmla="*/ 1601175 w 4965375"/>
              <a:gd name="connsiteY23" fmla="*/ 3881811 h 5085341"/>
              <a:gd name="connsiteX24" fmla="*/ 1595759 w 4965375"/>
              <a:gd name="connsiteY24" fmla="*/ 3835179 h 5085341"/>
              <a:gd name="connsiteX25" fmla="*/ 1589181 w 4965375"/>
              <a:gd name="connsiteY25" fmla="*/ 3788911 h 5085341"/>
              <a:gd name="connsiteX26" fmla="*/ 1581456 w 4965375"/>
              <a:gd name="connsiteY26" fmla="*/ 3743022 h 5085341"/>
              <a:gd name="connsiteX27" fmla="*/ 1572599 w 4965375"/>
              <a:gd name="connsiteY27" fmla="*/ 3697528 h 5085341"/>
              <a:gd name="connsiteX28" fmla="*/ 1562624 w 4965375"/>
              <a:gd name="connsiteY28" fmla="*/ 3652444 h 5085341"/>
              <a:gd name="connsiteX29" fmla="*/ 1551548 w 4965375"/>
              <a:gd name="connsiteY29" fmla="*/ 3607783 h 5085341"/>
              <a:gd name="connsiteX30" fmla="*/ 1539385 w 4965375"/>
              <a:gd name="connsiteY30" fmla="*/ 3563563 h 5085341"/>
              <a:gd name="connsiteX31" fmla="*/ 1526149 w 4965375"/>
              <a:gd name="connsiteY31" fmla="*/ 3519797 h 5085341"/>
              <a:gd name="connsiteX32" fmla="*/ 1511857 w 4965375"/>
              <a:gd name="connsiteY32" fmla="*/ 3476501 h 5085341"/>
              <a:gd name="connsiteX33" fmla="*/ 1496523 w 4965375"/>
              <a:gd name="connsiteY33" fmla="*/ 3433689 h 5085341"/>
              <a:gd name="connsiteX34" fmla="*/ 1480163 w 4965375"/>
              <a:gd name="connsiteY34" fmla="*/ 3391377 h 5085341"/>
              <a:gd name="connsiteX35" fmla="*/ 1462790 w 4965375"/>
              <a:gd name="connsiteY35" fmla="*/ 3349581 h 5085341"/>
              <a:gd name="connsiteX36" fmla="*/ 1444421 w 4965375"/>
              <a:gd name="connsiteY36" fmla="*/ 3308314 h 5085341"/>
              <a:gd name="connsiteX37" fmla="*/ 1425071 w 4965375"/>
              <a:gd name="connsiteY37" fmla="*/ 3267592 h 5085341"/>
              <a:gd name="connsiteX38" fmla="*/ 1404754 w 4965375"/>
              <a:gd name="connsiteY38" fmla="*/ 3227430 h 5085341"/>
              <a:gd name="connsiteX39" fmla="*/ 1383485 w 4965375"/>
              <a:gd name="connsiteY39" fmla="*/ 3187843 h 5085341"/>
              <a:gd name="connsiteX40" fmla="*/ 1361280 w 4965375"/>
              <a:gd name="connsiteY40" fmla="*/ 3148846 h 5085341"/>
              <a:gd name="connsiteX41" fmla="*/ 1338154 w 4965375"/>
              <a:gd name="connsiteY41" fmla="*/ 3110454 h 5085341"/>
              <a:gd name="connsiteX42" fmla="*/ 1314122 w 4965375"/>
              <a:gd name="connsiteY42" fmla="*/ 3072683 h 5085341"/>
              <a:gd name="connsiteX43" fmla="*/ 1289198 w 4965375"/>
              <a:gd name="connsiteY43" fmla="*/ 3035547 h 5085341"/>
              <a:gd name="connsiteX44" fmla="*/ 1263398 w 4965375"/>
              <a:gd name="connsiteY44" fmla="*/ 2999061 h 5085341"/>
              <a:gd name="connsiteX45" fmla="*/ 1236737 w 4965375"/>
              <a:gd name="connsiteY45" fmla="*/ 2963241 h 5085341"/>
              <a:gd name="connsiteX46" fmla="*/ 1209230 w 4965375"/>
              <a:gd name="connsiteY46" fmla="*/ 2928101 h 5085341"/>
              <a:gd name="connsiteX47" fmla="*/ 1180891 w 4965375"/>
              <a:gd name="connsiteY47" fmla="*/ 2893657 h 5085341"/>
              <a:gd name="connsiteX48" fmla="*/ 1151737 w 4965375"/>
              <a:gd name="connsiteY48" fmla="*/ 2859923 h 5085341"/>
              <a:gd name="connsiteX49" fmla="*/ 1121782 w 4965375"/>
              <a:gd name="connsiteY49" fmla="*/ 2826915 h 5085341"/>
              <a:gd name="connsiteX50" fmla="*/ 1091041 w 4965375"/>
              <a:gd name="connsiteY50" fmla="*/ 2794647 h 5085341"/>
              <a:gd name="connsiteX51" fmla="*/ 1059530 w 4965375"/>
              <a:gd name="connsiteY51" fmla="*/ 2763136 h 5085341"/>
              <a:gd name="connsiteX52" fmla="*/ 1027262 w 4965375"/>
              <a:gd name="connsiteY52" fmla="*/ 2732395 h 5085341"/>
              <a:gd name="connsiteX53" fmla="*/ 994254 w 4965375"/>
              <a:gd name="connsiteY53" fmla="*/ 2702440 h 5085341"/>
              <a:gd name="connsiteX54" fmla="*/ 960520 w 4965375"/>
              <a:gd name="connsiteY54" fmla="*/ 2673286 h 5085341"/>
              <a:gd name="connsiteX55" fmla="*/ 926076 w 4965375"/>
              <a:gd name="connsiteY55" fmla="*/ 2644947 h 5085341"/>
              <a:gd name="connsiteX56" fmla="*/ 890936 w 4965375"/>
              <a:gd name="connsiteY56" fmla="*/ 2617440 h 5085341"/>
              <a:gd name="connsiteX57" fmla="*/ 855116 w 4965375"/>
              <a:gd name="connsiteY57" fmla="*/ 2590779 h 5085341"/>
              <a:gd name="connsiteX58" fmla="*/ 818630 w 4965375"/>
              <a:gd name="connsiteY58" fmla="*/ 2564979 h 5085341"/>
              <a:gd name="connsiteX59" fmla="*/ 781494 w 4965375"/>
              <a:gd name="connsiteY59" fmla="*/ 2540055 h 5085341"/>
              <a:gd name="connsiteX60" fmla="*/ 743723 w 4965375"/>
              <a:gd name="connsiteY60" fmla="*/ 2516023 h 5085341"/>
              <a:gd name="connsiteX61" fmla="*/ 705331 w 4965375"/>
              <a:gd name="connsiteY61" fmla="*/ 2492897 h 5085341"/>
              <a:gd name="connsiteX62" fmla="*/ 666334 w 4965375"/>
              <a:gd name="connsiteY62" fmla="*/ 2470692 h 5085341"/>
              <a:gd name="connsiteX63" fmla="*/ 626747 w 4965375"/>
              <a:gd name="connsiteY63" fmla="*/ 2449423 h 5085341"/>
              <a:gd name="connsiteX64" fmla="*/ 586585 w 4965375"/>
              <a:gd name="connsiteY64" fmla="*/ 2429106 h 5085341"/>
              <a:gd name="connsiteX65" fmla="*/ 545863 w 4965375"/>
              <a:gd name="connsiteY65" fmla="*/ 2409756 h 5085341"/>
              <a:gd name="connsiteX66" fmla="*/ 504596 w 4965375"/>
              <a:gd name="connsiteY66" fmla="*/ 2391387 h 5085341"/>
              <a:gd name="connsiteX67" fmla="*/ 462800 w 4965375"/>
              <a:gd name="connsiteY67" fmla="*/ 2374014 h 5085341"/>
              <a:gd name="connsiteX68" fmla="*/ 420488 w 4965375"/>
              <a:gd name="connsiteY68" fmla="*/ 2357654 h 5085341"/>
              <a:gd name="connsiteX69" fmla="*/ 377676 w 4965375"/>
              <a:gd name="connsiteY69" fmla="*/ 2342320 h 5085341"/>
              <a:gd name="connsiteX70" fmla="*/ 334380 w 4965375"/>
              <a:gd name="connsiteY70" fmla="*/ 2328028 h 5085341"/>
              <a:gd name="connsiteX71" fmla="*/ 290614 w 4965375"/>
              <a:gd name="connsiteY71" fmla="*/ 2314792 h 5085341"/>
              <a:gd name="connsiteX72" fmla="*/ 246394 w 4965375"/>
              <a:gd name="connsiteY72" fmla="*/ 2302629 h 5085341"/>
              <a:gd name="connsiteX73" fmla="*/ 201733 w 4965375"/>
              <a:gd name="connsiteY73" fmla="*/ 2291553 h 5085341"/>
              <a:gd name="connsiteX74" fmla="*/ 156649 w 4965375"/>
              <a:gd name="connsiteY74" fmla="*/ 2281578 h 5085341"/>
              <a:gd name="connsiteX75" fmla="*/ 111155 w 4965375"/>
              <a:gd name="connsiteY75" fmla="*/ 2272721 h 5085341"/>
              <a:gd name="connsiteX76" fmla="*/ 65266 w 4965375"/>
              <a:gd name="connsiteY76" fmla="*/ 2264996 h 5085341"/>
              <a:gd name="connsiteX77" fmla="*/ 18998 w 4965375"/>
              <a:gd name="connsiteY77" fmla="*/ 2258418 h 5085341"/>
              <a:gd name="connsiteX78" fmla="*/ 16009 w 4965375"/>
              <a:gd name="connsiteY78" fmla="*/ 2258071 h 5085341"/>
              <a:gd name="connsiteX79" fmla="*/ 0 w 4965375"/>
              <a:gd name="connsiteY79" fmla="*/ 1941047 h 5085341"/>
              <a:gd name="connsiteX80" fmla="*/ 536996 w 4965375"/>
              <a:gd name="connsiteY80" fmla="*/ 183042 h 508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4965375" h="5085341">
                <a:moveTo>
                  <a:pt x="673873" y="0"/>
                </a:moveTo>
                <a:lnTo>
                  <a:pt x="4965375" y="0"/>
                </a:lnTo>
                <a:lnTo>
                  <a:pt x="4965375" y="4501178"/>
                </a:lnTo>
                <a:lnTo>
                  <a:pt x="4902299" y="4548345"/>
                </a:lnTo>
                <a:cubicBezTo>
                  <a:pt x="4400466" y="4887377"/>
                  <a:pt x="3795499" y="5085341"/>
                  <a:pt x="3144294" y="5085341"/>
                </a:cubicBezTo>
                <a:cubicBezTo>
                  <a:pt x="2601623" y="5085341"/>
                  <a:pt x="2091062" y="4947866"/>
                  <a:pt x="1645537" y="4705842"/>
                </a:cubicBezTo>
                <a:lnTo>
                  <a:pt x="1523469" y="4631684"/>
                </a:lnTo>
                <a:lnTo>
                  <a:pt x="1526149" y="4623566"/>
                </a:lnTo>
                <a:lnTo>
                  <a:pt x="1539385" y="4579800"/>
                </a:lnTo>
                <a:lnTo>
                  <a:pt x="1551548" y="4535580"/>
                </a:lnTo>
                <a:lnTo>
                  <a:pt x="1562624" y="4490919"/>
                </a:lnTo>
                <a:lnTo>
                  <a:pt x="1572599" y="4445835"/>
                </a:lnTo>
                <a:lnTo>
                  <a:pt x="1581456" y="4400341"/>
                </a:lnTo>
                <a:lnTo>
                  <a:pt x="1589181" y="4354452"/>
                </a:lnTo>
                <a:lnTo>
                  <a:pt x="1595759" y="4308184"/>
                </a:lnTo>
                <a:lnTo>
                  <a:pt x="1601175" y="4261552"/>
                </a:lnTo>
                <a:lnTo>
                  <a:pt x="1605413" y="4214571"/>
                </a:lnTo>
                <a:lnTo>
                  <a:pt x="1608460" y="4167255"/>
                </a:lnTo>
                <a:lnTo>
                  <a:pt x="1610298" y="4119620"/>
                </a:lnTo>
                <a:lnTo>
                  <a:pt x="1610914" y="4071682"/>
                </a:lnTo>
                <a:lnTo>
                  <a:pt x="1610298" y="4023743"/>
                </a:lnTo>
                <a:lnTo>
                  <a:pt x="1608460" y="3976108"/>
                </a:lnTo>
                <a:lnTo>
                  <a:pt x="1605413" y="3928792"/>
                </a:lnTo>
                <a:lnTo>
                  <a:pt x="1601175" y="3881811"/>
                </a:lnTo>
                <a:lnTo>
                  <a:pt x="1595759" y="3835179"/>
                </a:lnTo>
                <a:lnTo>
                  <a:pt x="1589181" y="3788911"/>
                </a:lnTo>
                <a:lnTo>
                  <a:pt x="1581456" y="3743022"/>
                </a:lnTo>
                <a:lnTo>
                  <a:pt x="1572599" y="3697528"/>
                </a:lnTo>
                <a:lnTo>
                  <a:pt x="1562624" y="3652444"/>
                </a:lnTo>
                <a:lnTo>
                  <a:pt x="1551548" y="3607783"/>
                </a:lnTo>
                <a:lnTo>
                  <a:pt x="1539385" y="3563563"/>
                </a:lnTo>
                <a:lnTo>
                  <a:pt x="1526149" y="3519797"/>
                </a:lnTo>
                <a:lnTo>
                  <a:pt x="1511857" y="3476501"/>
                </a:lnTo>
                <a:lnTo>
                  <a:pt x="1496523" y="3433689"/>
                </a:lnTo>
                <a:lnTo>
                  <a:pt x="1480163" y="3391377"/>
                </a:lnTo>
                <a:lnTo>
                  <a:pt x="1462790" y="3349581"/>
                </a:lnTo>
                <a:lnTo>
                  <a:pt x="1444421" y="3308314"/>
                </a:lnTo>
                <a:lnTo>
                  <a:pt x="1425071" y="3267592"/>
                </a:lnTo>
                <a:lnTo>
                  <a:pt x="1404754" y="3227430"/>
                </a:lnTo>
                <a:lnTo>
                  <a:pt x="1383485" y="3187843"/>
                </a:lnTo>
                <a:lnTo>
                  <a:pt x="1361280" y="3148846"/>
                </a:lnTo>
                <a:lnTo>
                  <a:pt x="1338154" y="3110454"/>
                </a:lnTo>
                <a:lnTo>
                  <a:pt x="1314122" y="3072683"/>
                </a:lnTo>
                <a:lnTo>
                  <a:pt x="1289198" y="3035547"/>
                </a:lnTo>
                <a:lnTo>
                  <a:pt x="1263398" y="2999061"/>
                </a:lnTo>
                <a:lnTo>
                  <a:pt x="1236737" y="2963241"/>
                </a:lnTo>
                <a:lnTo>
                  <a:pt x="1209230" y="2928101"/>
                </a:lnTo>
                <a:lnTo>
                  <a:pt x="1180891" y="2893657"/>
                </a:lnTo>
                <a:lnTo>
                  <a:pt x="1151737" y="2859923"/>
                </a:lnTo>
                <a:lnTo>
                  <a:pt x="1121782" y="2826915"/>
                </a:lnTo>
                <a:lnTo>
                  <a:pt x="1091041" y="2794647"/>
                </a:lnTo>
                <a:lnTo>
                  <a:pt x="1059530" y="2763136"/>
                </a:lnTo>
                <a:lnTo>
                  <a:pt x="1027262" y="2732395"/>
                </a:lnTo>
                <a:lnTo>
                  <a:pt x="994254" y="2702440"/>
                </a:lnTo>
                <a:lnTo>
                  <a:pt x="960520" y="2673286"/>
                </a:lnTo>
                <a:lnTo>
                  <a:pt x="926076" y="2644947"/>
                </a:lnTo>
                <a:lnTo>
                  <a:pt x="890936" y="2617440"/>
                </a:lnTo>
                <a:lnTo>
                  <a:pt x="855116" y="2590779"/>
                </a:lnTo>
                <a:lnTo>
                  <a:pt x="818630" y="2564979"/>
                </a:lnTo>
                <a:lnTo>
                  <a:pt x="781494" y="2540055"/>
                </a:lnTo>
                <a:lnTo>
                  <a:pt x="743723" y="2516023"/>
                </a:lnTo>
                <a:lnTo>
                  <a:pt x="705331" y="2492897"/>
                </a:lnTo>
                <a:lnTo>
                  <a:pt x="666334" y="2470692"/>
                </a:lnTo>
                <a:lnTo>
                  <a:pt x="626747" y="2449423"/>
                </a:lnTo>
                <a:lnTo>
                  <a:pt x="586585" y="2429106"/>
                </a:lnTo>
                <a:lnTo>
                  <a:pt x="545863" y="2409756"/>
                </a:lnTo>
                <a:lnTo>
                  <a:pt x="504596" y="2391387"/>
                </a:lnTo>
                <a:lnTo>
                  <a:pt x="462800" y="2374014"/>
                </a:lnTo>
                <a:lnTo>
                  <a:pt x="420488" y="2357654"/>
                </a:lnTo>
                <a:lnTo>
                  <a:pt x="377676" y="2342320"/>
                </a:lnTo>
                <a:lnTo>
                  <a:pt x="334380" y="2328028"/>
                </a:lnTo>
                <a:lnTo>
                  <a:pt x="290614" y="2314792"/>
                </a:lnTo>
                <a:lnTo>
                  <a:pt x="246394" y="2302629"/>
                </a:lnTo>
                <a:lnTo>
                  <a:pt x="201733" y="2291553"/>
                </a:lnTo>
                <a:lnTo>
                  <a:pt x="156649" y="2281578"/>
                </a:lnTo>
                <a:lnTo>
                  <a:pt x="111155" y="2272721"/>
                </a:lnTo>
                <a:lnTo>
                  <a:pt x="65266" y="2264996"/>
                </a:lnTo>
                <a:lnTo>
                  <a:pt x="18998" y="2258418"/>
                </a:lnTo>
                <a:lnTo>
                  <a:pt x="16009" y="2258071"/>
                </a:lnTo>
                <a:lnTo>
                  <a:pt x="0" y="1941047"/>
                </a:lnTo>
                <a:cubicBezTo>
                  <a:pt x="0" y="1289842"/>
                  <a:pt x="197965" y="684875"/>
                  <a:pt x="536996" y="183042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fr-FR" dirty="0"/>
              <a:t>Insérez ici une image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9F33A07D-EC0B-48B1-A8E9-3C62045F7E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09599" y="3607403"/>
            <a:ext cx="2549628" cy="1293210"/>
          </a:xfrm>
        </p:spPr>
        <p:txBody>
          <a:bodyPr lIns="0" tIns="0" rIns="0" bIns="0">
            <a:normAutofit/>
          </a:bodyPr>
          <a:lstStyle>
            <a:lvl1pPr>
              <a:defRPr sz="1800" i="1">
                <a:solidFill>
                  <a:schemeClr val="bg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69864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273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3">
            <a:extLst>
              <a:ext uri="{FF2B5EF4-FFF2-40B4-BE49-F238E27FC236}">
                <a16:creationId xmlns:a16="http://schemas.microsoft.com/office/drawing/2014/main" id="{5191516F-2C08-453F-A4C3-7537205EB8E8}"/>
              </a:ext>
            </a:extLst>
          </p:cNvPr>
          <p:cNvSpPr/>
          <p:nvPr userDrawn="1"/>
        </p:nvSpPr>
        <p:spPr>
          <a:xfrm>
            <a:off x="9082862" y="0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0"/>
                </a:moveTo>
                <a:lnTo>
                  <a:pt x="0" y="0"/>
                </a:lnTo>
                <a:lnTo>
                  <a:pt x="0" y="224790"/>
                </a:lnTo>
                <a:lnTo>
                  <a:pt x="2888919" y="224790"/>
                </a:lnTo>
                <a:lnTo>
                  <a:pt x="2888919" y="3143250"/>
                </a:lnTo>
                <a:lnTo>
                  <a:pt x="3110319" y="3143250"/>
                </a:lnTo>
                <a:lnTo>
                  <a:pt x="3110319" y="224790"/>
                </a:lnTo>
                <a:lnTo>
                  <a:pt x="3110319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29AECDEE-6650-47FA-8CFD-602F862F8C97}"/>
              </a:ext>
            </a:extLst>
          </p:cNvPr>
          <p:cNvSpPr/>
          <p:nvPr userDrawn="1"/>
        </p:nvSpPr>
        <p:spPr>
          <a:xfrm>
            <a:off x="643750" y="948228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Espace réservé du titre 1">
            <a:extLst>
              <a:ext uri="{FF2B5EF4-FFF2-40B4-BE49-F238E27FC236}">
                <a16:creationId xmlns:a16="http://schemas.microsoft.com/office/drawing/2014/main" id="{3BA758D7-9FC1-49C9-A39D-70D2516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5"/>
            <a:ext cx="3518546" cy="18825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35701F0F-07F9-446F-8BF2-24D564895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050" y="2811777"/>
            <a:ext cx="2985150" cy="122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Fira Sans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4144494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OC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3">
            <a:extLst>
              <a:ext uri="{FF2B5EF4-FFF2-40B4-BE49-F238E27FC236}">
                <a16:creationId xmlns:a16="http://schemas.microsoft.com/office/drawing/2014/main" id="{5191516F-2C08-453F-A4C3-7537205EB8E8}"/>
              </a:ext>
            </a:extLst>
          </p:cNvPr>
          <p:cNvSpPr/>
          <p:nvPr userDrawn="1"/>
        </p:nvSpPr>
        <p:spPr>
          <a:xfrm>
            <a:off x="9082862" y="0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0"/>
                </a:moveTo>
                <a:lnTo>
                  <a:pt x="0" y="0"/>
                </a:lnTo>
                <a:lnTo>
                  <a:pt x="0" y="224790"/>
                </a:lnTo>
                <a:lnTo>
                  <a:pt x="2888919" y="224790"/>
                </a:lnTo>
                <a:lnTo>
                  <a:pt x="2888919" y="3143250"/>
                </a:lnTo>
                <a:lnTo>
                  <a:pt x="3110319" y="3143250"/>
                </a:lnTo>
                <a:lnTo>
                  <a:pt x="3110319" y="224790"/>
                </a:lnTo>
                <a:lnTo>
                  <a:pt x="3110319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29AECDEE-6650-47FA-8CFD-602F862F8C97}"/>
              </a:ext>
            </a:extLst>
          </p:cNvPr>
          <p:cNvSpPr/>
          <p:nvPr userDrawn="1"/>
        </p:nvSpPr>
        <p:spPr>
          <a:xfrm>
            <a:off x="643750" y="948228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Espace réservé du titre 1">
            <a:extLst>
              <a:ext uri="{FF2B5EF4-FFF2-40B4-BE49-F238E27FC236}">
                <a16:creationId xmlns:a16="http://schemas.microsoft.com/office/drawing/2014/main" id="{3BA758D7-9FC1-49C9-A39D-70D2516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5"/>
            <a:ext cx="3518546" cy="18825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35701F0F-07F9-446F-8BF2-24D564895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050" y="2811777"/>
            <a:ext cx="3518546" cy="122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Fira Sans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182016-09B6-449F-85FA-3C7E0158BC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48263" y="1407820"/>
            <a:ext cx="6142686" cy="498247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1FCDB1B-FD8E-4945-9BF5-338F96CCA2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48263" y="796100"/>
            <a:ext cx="6142686" cy="5049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95117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OUBLE BLOC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3">
            <a:extLst>
              <a:ext uri="{FF2B5EF4-FFF2-40B4-BE49-F238E27FC236}">
                <a16:creationId xmlns:a16="http://schemas.microsoft.com/office/drawing/2014/main" id="{5191516F-2C08-453F-A4C3-7537205EB8E8}"/>
              </a:ext>
            </a:extLst>
          </p:cNvPr>
          <p:cNvSpPr/>
          <p:nvPr userDrawn="1"/>
        </p:nvSpPr>
        <p:spPr>
          <a:xfrm>
            <a:off x="9082862" y="0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0"/>
                </a:moveTo>
                <a:lnTo>
                  <a:pt x="0" y="0"/>
                </a:lnTo>
                <a:lnTo>
                  <a:pt x="0" y="224790"/>
                </a:lnTo>
                <a:lnTo>
                  <a:pt x="2888919" y="224790"/>
                </a:lnTo>
                <a:lnTo>
                  <a:pt x="2888919" y="3143250"/>
                </a:lnTo>
                <a:lnTo>
                  <a:pt x="3110319" y="3143250"/>
                </a:lnTo>
                <a:lnTo>
                  <a:pt x="3110319" y="224790"/>
                </a:lnTo>
                <a:lnTo>
                  <a:pt x="3110319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29AECDEE-6650-47FA-8CFD-602F862F8C97}"/>
              </a:ext>
            </a:extLst>
          </p:cNvPr>
          <p:cNvSpPr/>
          <p:nvPr userDrawn="1"/>
        </p:nvSpPr>
        <p:spPr>
          <a:xfrm>
            <a:off x="643750" y="948228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Espace réservé du titre 1">
            <a:extLst>
              <a:ext uri="{FF2B5EF4-FFF2-40B4-BE49-F238E27FC236}">
                <a16:creationId xmlns:a16="http://schemas.microsoft.com/office/drawing/2014/main" id="{3BA758D7-9FC1-49C9-A39D-70D2516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5"/>
            <a:ext cx="3518546" cy="18825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35701F0F-07F9-446F-8BF2-24D564895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050" y="2811777"/>
            <a:ext cx="3518546" cy="122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Fira Sans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182016-09B6-449F-85FA-3C7E0158BC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48263" y="1407820"/>
            <a:ext cx="6142686" cy="20211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1FCDB1B-FD8E-4945-9BF5-338F96CCA2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48263" y="796100"/>
            <a:ext cx="6142686" cy="5049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92A523B4-CE61-4547-AC82-7A76DD2ED7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48263" y="4369119"/>
            <a:ext cx="6142686" cy="20211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9E8417A0-32CB-46C2-8141-119BD443BE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48263" y="3757399"/>
            <a:ext cx="6142686" cy="5049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55612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EDERATION DES OG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object 2">
            <a:extLst>
              <a:ext uri="{FF2B5EF4-FFF2-40B4-BE49-F238E27FC236}">
                <a16:creationId xmlns:a16="http://schemas.microsoft.com/office/drawing/2014/main" id="{B25CDC76-8EC1-457E-93D8-12AB9D5BEB68}"/>
              </a:ext>
            </a:extLst>
          </p:cNvPr>
          <p:cNvGrpSpPr/>
          <p:nvPr userDrawn="1"/>
        </p:nvGrpSpPr>
        <p:grpSpPr>
          <a:xfrm>
            <a:off x="179997" y="179997"/>
            <a:ext cx="11833225" cy="6498590"/>
            <a:chOff x="179997" y="179997"/>
            <a:chExt cx="11833225" cy="6498590"/>
          </a:xfrm>
        </p:grpSpPr>
        <p:sp>
          <p:nvSpPr>
            <p:cNvPr id="17" name="object 3">
              <a:extLst>
                <a:ext uri="{FF2B5EF4-FFF2-40B4-BE49-F238E27FC236}">
                  <a16:creationId xmlns:a16="http://schemas.microsoft.com/office/drawing/2014/main" id="{861CA8EB-3AAF-499D-B472-035280B5B4E8}"/>
                </a:ext>
              </a:extLst>
            </p:cNvPr>
            <p:cNvSpPr/>
            <p:nvPr/>
          </p:nvSpPr>
          <p:spPr>
            <a:xfrm>
              <a:off x="179997" y="179997"/>
              <a:ext cx="11833225" cy="6498590"/>
            </a:xfrm>
            <a:custGeom>
              <a:avLst/>
              <a:gdLst/>
              <a:ahLst/>
              <a:cxnLst/>
              <a:rect l="l" t="t" r="r" b="b"/>
              <a:pathLst>
                <a:path w="11833225" h="6498590">
                  <a:moveTo>
                    <a:pt x="11833199" y="0"/>
                  </a:moveTo>
                  <a:lnTo>
                    <a:pt x="0" y="0"/>
                  </a:lnTo>
                  <a:lnTo>
                    <a:pt x="0" y="6498005"/>
                  </a:lnTo>
                  <a:lnTo>
                    <a:pt x="11833199" y="6498005"/>
                  </a:lnTo>
                  <a:lnTo>
                    <a:pt x="11833199" y="0"/>
                  </a:lnTo>
                  <a:close/>
                </a:path>
              </a:pathLst>
            </a:custGeom>
            <a:solidFill>
              <a:srgbClr val="C7DDF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endParaRPr>
            </a:p>
          </p:txBody>
        </p:sp>
        <p:sp>
          <p:nvSpPr>
            <p:cNvPr id="18" name="object 4">
              <a:extLst>
                <a:ext uri="{FF2B5EF4-FFF2-40B4-BE49-F238E27FC236}">
                  <a16:creationId xmlns:a16="http://schemas.microsoft.com/office/drawing/2014/main" id="{74A8970E-CFD4-4905-9E1D-B8A26CBC88CC}"/>
                </a:ext>
              </a:extLst>
            </p:cNvPr>
            <p:cNvSpPr/>
            <p:nvPr/>
          </p:nvSpPr>
          <p:spPr>
            <a:xfrm>
              <a:off x="4152597" y="1484997"/>
              <a:ext cx="3888104" cy="3888104"/>
            </a:xfrm>
            <a:custGeom>
              <a:avLst/>
              <a:gdLst/>
              <a:ahLst/>
              <a:cxnLst/>
              <a:rect l="l" t="t" r="r" b="b"/>
              <a:pathLst>
                <a:path w="3888104" h="3888104">
                  <a:moveTo>
                    <a:pt x="1944001" y="0"/>
                  </a:moveTo>
                  <a:lnTo>
                    <a:pt x="1895341" y="597"/>
                  </a:lnTo>
                  <a:lnTo>
                    <a:pt x="1846976" y="2379"/>
                  </a:lnTo>
                  <a:lnTo>
                    <a:pt x="1798918" y="5332"/>
                  </a:lnTo>
                  <a:lnTo>
                    <a:pt x="1751182" y="9442"/>
                  </a:lnTo>
                  <a:lnTo>
                    <a:pt x="1703781" y="14695"/>
                  </a:lnTo>
                  <a:lnTo>
                    <a:pt x="1656730" y="21077"/>
                  </a:lnTo>
                  <a:lnTo>
                    <a:pt x="1610043" y="28575"/>
                  </a:lnTo>
                  <a:lnTo>
                    <a:pt x="1563733" y="37174"/>
                  </a:lnTo>
                  <a:lnTo>
                    <a:pt x="1517815" y="46861"/>
                  </a:lnTo>
                  <a:lnTo>
                    <a:pt x="1472301" y="57621"/>
                  </a:lnTo>
                  <a:lnTo>
                    <a:pt x="1427208" y="69441"/>
                  </a:lnTo>
                  <a:lnTo>
                    <a:pt x="1382547" y="82306"/>
                  </a:lnTo>
                  <a:lnTo>
                    <a:pt x="1338333" y="96204"/>
                  </a:lnTo>
                  <a:lnTo>
                    <a:pt x="1294580" y="111119"/>
                  </a:lnTo>
                  <a:lnTo>
                    <a:pt x="1251303" y="127038"/>
                  </a:lnTo>
                  <a:lnTo>
                    <a:pt x="1208514" y="143947"/>
                  </a:lnTo>
                  <a:lnTo>
                    <a:pt x="1166227" y="161832"/>
                  </a:lnTo>
                  <a:lnTo>
                    <a:pt x="1124458" y="180679"/>
                  </a:lnTo>
                  <a:lnTo>
                    <a:pt x="1083219" y="200475"/>
                  </a:lnTo>
                  <a:lnTo>
                    <a:pt x="1042525" y="221205"/>
                  </a:lnTo>
                  <a:lnTo>
                    <a:pt x="1002389" y="242855"/>
                  </a:lnTo>
                  <a:lnTo>
                    <a:pt x="962825" y="265412"/>
                  </a:lnTo>
                  <a:lnTo>
                    <a:pt x="923848" y="288861"/>
                  </a:lnTo>
                  <a:lnTo>
                    <a:pt x="885471" y="313189"/>
                  </a:lnTo>
                  <a:lnTo>
                    <a:pt x="847708" y="338382"/>
                  </a:lnTo>
                  <a:lnTo>
                    <a:pt x="810573" y="364426"/>
                  </a:lnTo>
                  <a:lnTo>
                    <a:pt x="774080" y="391306"/>
                  </a:lnTo>
                  <a:lnTo>
                    <a:pt x="738243" y="419009"/>
                  </a:lnTo>
                  <a:lnTo>
                    <a:pt x="703076" y="447522"/>
                  </a:lnTo>
                  <a:lnTo>
                    <a:pt x="668592" y="476829"/>
                  </a:lnTo>
                  <a:lnTo>
                    <a:pt x="634806" y="506918"/>
                  </a:lnTo>
                  <a:lnTo>
                    <a:pt x="601732" y="537774"/>
                  </a:lnTo>
                  <a:lnTo>
                    <a:pt x="569383" y="569383"/>
                  </a:lnTo>
                  <a:lnTo>
                    <a:pt x="537774" y="601732"/>
                  </a:lnTo>
                  <a:lnTo>
                    <a:pt x="506918" y="634806"/>
                  </a:lnTo>
                  <a:lnTo>
                    <a:pt x="476829" y="668592"/>
                  </a:lnTo>
                  <a:lnTo>
                    <a:pt x="447522" y="703076"/>
                  </a:lnTo>
                  <a:lnTo>
                    <a:pt x="419009" y="738243"/>
                  </a:lnTo>
                  <a:lnTo>
                    <a:pt x="391306" y="774080"/>
                  </a:lnTo>
                  <a:lnTo>
                    <a:pt x="364426" y="810573"/>
                  </a:lnTo>
                  <a:lnTo>
                    <a:pt x="338382" y="847708"/>
                  </a:lnTo>
                  <a:lnTo>
                    <a:pt x="313189" y="885471"/>
                  </a:lnTo>
                  <a:lnTo>
                    <a:pt x="288861" y="923848"/>
                  </a:lnTo>
                  <a:lnTo>
                    <a:pt x="265412" y="962825"/>
                  </a:lnTo>
                  <a:lnTo>
                    <a:pt x="242855" y="1002389"/>
                  </a:lnTo>
                  <a:lnTo>
                    <a:pt x="221205" y="1042525"/>
                  </a:lnTo>
                  <a:lnTo>
                    <a:pt x="200475" y="1083219"/>
                  </a:lnTo>
                  <a:lnTo>
                    <a:pt x="180679" y="1124458"/>
                  </a:lnTo>
                  <a:lnTo>
                    <a:pt x="161832" y="1166227"/>
                  </a:lnTo>
                  <a:lnTo>
                    <a:pt x="143947" y="1208514"/>
                  </a:lnTo>
                  <a:lnTo>
                    <a:pt x="127038" y="1251303"/>
                  </a:lnTo>
                  <a:lnTo>
                    <a:pt x="111119" y="1294580"/>
                  </a:lnTo>
                  <a:lnTo>
                    <a:pt x="96204" y="1338333"/>
                  </a:lnTo>
                  <a:lnTo>
                    <a:pt x="82306" y="1382547"/>
                  </a:lnTo>
                  <a:lnTo>
                    <a:pt x="69441" y="1427208"/>
                  </a:lnTo>
                  <a:lnTo>
                    <a:pt x="57621" y="1472301"/>
                  </a:lnTo>
                  <a:lnTo>
                    <a:pt x="46861" y="1517815"/>
                  </a:lnTo>
                  <a:lnTo>
                    <a:pt x="37174" y="1563733"/>
                  </a:lnTo>
                  <a:lnTo>
                    <a:pt x="28575" y="1610043"/>
                  </a:lnTo>
                  <a:lnTo>
                    <a:pt x="21077" y="1656730"/>
                  </a:lnTo>
                  <a:lnTo>
                    <a:pt x="14695" y="1703781"/>
                  </a:lnTo>
                  <a:lnTo>
                    <a:pt x="9442" y="1751182"/>
                  </a:lnTo>
                  <a:lnTo>
                    <a:pt x="5332" y="1798918"/>
                  </a:lnTo>
                  <a:lnTo>
                    <a:pt x="2379" y="1846976"/>
                  </a:lnTo>
                  <a:lnTo>
                    <a:pt x="597" y="1895341"/>
                  </a:lnTo>
                  <a:lnTo>
                    <a:pt x="0" y="1944001"/>
                  </a:lnTo>
                  <a:lnTo>
                    <a:pt x="597" y="1992661"/>
                  </a:lnTo>
                  <a:lnTo>
                    <a:pt x="2379" y="2041027"/>
                  </a:lnTo>
                  <a:lnTo>
                    <a:pt x="5332" y="2089085"/>
                  </a:lnTo>
                  <a:lnTo>
                    <a:pt x="9442" y="2136821"/>
                  </a:lnTo>
                  <a:lnTo>
                    <a:pt x="14695" y="2184221"/>
                  </a:lnTo>
                  <a:lnTo>
                    <a:pt x="21077" y="2231272"/>
                  </a:lnTo>
                  <a:lnTo>
                    <a:pt x="28575" y="2277959"/>
                  </a:lnTo>
                  <a:lnTo>
                    <a:pt x="37174" y="2324269"/>
                  </a:lnTo>
                  <a:lnTo>
                    <a:pt x="46861" y="2370188"/>
                  </a:lnTo>
                  <a:lnTo>
                    <a:pt x="57621" y="2415701"/>
                  </a:lnTo>
                  <a:lnTo>
                    <a:pt x="69441" y="2460795"/>
                  </a:lnTo>
                  <a:lnTo>
                    <a:pt x="82306" y="2505456"/>
                  </a:lnTo>
                  <a:lnTo>
                    <a:pt x="96204" y="2549669"/>
                  </a:lnTo>
                  <a:lnTo>
                    <a:pt x="111119" y="2593422"/>
                  </a:lnTo>
                  <a:lnTo>
                    <a:pt x="127038" y="2636700"/>
                  </a:lnTo>
                  <a:lnTo>
                    <a:pt x="143947" y="2679489"/>
                  </a:lnTo>
                  <a:lnTo>
                    <a:pt x="161832" y="2721775"/>
                  </a:lnTo>
                  <a:lnTo>
                    <a:pt x="180679" y="2763544"/>
                  </a:lnTo>
                  <a:lnTo>
                    <a:pt x="200475" y="2804783"/>
                  </a:lnTo>
                  <a:lnTo>
                    <a:pt x="221205" y="2845478"/>
                  </a:lnTo>
                  <a:lnTo>
                    <a:pt x="242855" y="2885614"/>
                  </a:lnTo>
                  <a:lnTo>
                    <a:pt x="265412" y="2925177"/>
                  </a:lnTo>
                  <a:lnTo>
                    <a:pt x="288861" y="2964155"/>
                  </a:lnTo>
                  <a:lnTo>
                    <a:pt x="313189" y="3002532"/>
                  </a:lnTo>
                  <a:lnTo>
                    <a:pt x="338382" y="3040295"/>
                  </a:lnTo>
                  <a:lnTo>
                    <a:pt x="364426" y="3077430"/>
                  </a:lnTo>
                  <a:lnTo>
                    <a:pt x="391306" y="3113923"/>
                  </a:lnTo>
                  <a:lnTo>
                    <a:pt x="419009" y="3149760"/>
                  </a:lnTo>
                  <a:lnTo>
                    <a:pt x="447522" y="3184927"/>
                  </a:lnTo>
                  <a:lnTo>
                    <a:pt x="476829" y="3219410"/>
                  </a:lnTo>
                  <a:lnTo>
                    <a:pt x="506918" y="3253196"/>
                  </a:lnTo>
                  <a:lnTo>
                    <a:pt x="537774" y="3286270"/>
                  </a:lnTo>
                  <a:lnTo>
                    <a:pt x="569383" y="3318619"/>
                  </a:lnTo>
                  <a:lnTo>
                    <a:pt x="601732" y="3350228"/>
                  </a:lnTo>
                  <a:lnTo>
                    <a:pt x="634806" y="3381084"/>
                  </a:lnTo>
                  <a:lnTo>
                    <a:pt x="668592" y="3411173"/>
                  </a:lnTo>
                  <a:lnTo>
                    <a:pt x="703076" y="3440481"/>
                  </a:lnTo>
                  <a:lnTo>
                    <a:pt x="738243" y="3468993"/>
                  </a:lnTo>
                  <a:lnTo>
                    <a:pt x="774080" y="3496696"/>
                  </a:lnTo>
                  <a:lnTo>
                    <a:pt x="810573" y="3523577"/>
                  </a:lnTo>
                  <a:lnTo>
                    <a:pt x="847708" y="3549620"/>
                  </a:lnTo>
                  <a:lnTo>
                    <a:pt x="885471" y="3574813"/>
                  </a:lnTo>
                  <a:lnTo>
                    <a:pt x="923848" y="3599141"/>
                  </a:lnTo>
                  <a:lnTo>
                    <a:pt x="962825" y="3622590"/>
                  </a:lnTo>
                  <a:lnTo>
                    <a:pt x="1002389" y="3645147"/>
                  </a:lnTo>
                  <a:lnTo>
                    <a:pt x="1042525" y="3666797"/>
                  </a:lnTo>
                  <a:lnTo>
                    <a:pt x="1083219" y="3687527"/>
                  </a:lnTo>
                  <a:lnTo>
                    <a:pt x="1124458" y="3707323"/>
                  </a:lnTo>
                  <a:lnTo>
                    <a:pt x="1166227" y="3726170"/>
                  </a:lnTo>
                  <a:lnTo>
                    <a:pt x="1208514" y="3744055"/>
                  </a:lnTo>
                  <a:lnTo>
                    <a:pt x="1251303" y="3760965"/>
                  </a:lnTo>
                  <a:lnTo>
                    <a:pt x="1294580" y="3776884"/>
                  </a:lnTo>
                  <a:lnTo>
                    <a:pt x="1338333" y="3791799"/>
                  </a:lnTo>
                  <a:lnTo>
                    <a:pt x="1382547" y="3805696"/>
                  </a:lnTo>
                  <a:lnTo>
                    <a:pt x="1427208" y="3818561"/>
                  </a:lnTo>
                  <a:lnTo>
                    <a:pt x="1472301" y="3830381"/>
                  </a:lnTo>
                  <a:lnTo>
                    <a:pt x="1517815" y="3841141"/>
                  </a:lnTo>
                  <a:lnTo>
                    <a:pt x="1563733" y="3850828"/>
                  </a:lnTo>
                  <a:lnTo>
                    <a:pt x="1610043" y="3859427"/>
                  </a:lnTo>
                  <a:lnTo>
                    <a:pt x="1656730" y="3866925"/>
                  </a:lnTo>
                  <a:lnTo>
                    <a:pt x="1703781" y="3873307"/>
                  </a:lnTo>
                  <a:lnTo>
                    <a:pt x="1751182" y="3878561"/>
                  </a:lnTo>
                  <a:lnTo>
                    <a:pt x="1798918" y="3882671"/>
                  </a:lnTo>
                  <a:lnTo>
                    <a:pt x="1846976" y="3885624"/>
                  </a:lnTo>
                  <a:lnTo>
                    <a:pt x="1895341" y="3887406"/>
                  </a:lnTo>
                  <a:lnTo>
                    <a:pt x="1944001" y="3888003"/>
                  </a:lnTo>
                  <a:lnTo>
                    <a:pt x="1992661" y="3887406"/>
                  </a:lnTo>
                  <a:lnTo>
                    <a:pt x="2041027" y="3885624"/>
                  </a:lnTo>
                  <a:lnTo>
                    <a:pt x="2089085" y="3882671"/>
                  </a:lnTo>
                  <a:lnTo>
                    <a:pt x="2136821" y="3878561"/>
                  </a:lnTo>
                  <a:lnTo>
                    <a:pt x="2184221" y="3873307"/>
                  </a:lnTo>
                  <a:lnTo>
                    <a:pt x="2231272" y="3866925"/>
                  </a:lnTo>
                  <a:lnTo>
                    <a:pt x="2277959" y="3859427"/>
                  </a:lnTo>
                  <a:lnTo>
                    <a:pt x="2324269" y="3850828"/>
                  </a:lnTo>
                  <a:lnTo>
                    <a:pt x="2370188" y="3841141"/>
                  </a:lnTo>
                  <a:lnTo>
                    <a:pt x="2415701" y="3830381"/>
                  </a:lnTo>
                  <a:lnTo>
                    <a:pt x="2460795" y="3818561"/>
                  </a:lnTo>
                  <a:lnTo>
                    <a:pt x="2505456" y="3805696"/>
                  </a:lnTo>
                  <a:lnTo>
                    <a:pt x="2549669" y="3791799"/>
                  </a:lnTo>
                  <a:lnTo>
                    <a:pt x="2593422" y="3776884"/>
                  </a:lnTo>
                  <a:lnTo>
                    <a:pt x="2636700" y="3760965"/>
                  </a:lnTo>
                  <a:lnTo>
                    <a:pt x="2679489" y="3744055"/>
                  </a:lnTo>
                  <a:lnTo>
                    <a:pt x="2721775" y="3726170"/>
                  </a:lnTo>
                  <a:lnTo>
                    <a:pt x="2763544" y="3707323"/>
                  </a:lnTo>
                  <a:lnTo>
                    <a:pt x="2804783" y="3687527"/>
                  </a:lnTo>
                  <a:lnTo>
                    <a:pt x="2845478" y="3666797"/>
                  </a:lnTo>
                  <a:lnTo>
                    <a:pt x="2885614" y="3645147"/>
                  </a:lnTo>
                  <a:lnTo>
                    <a:pt x="2925177" y="3622590"/>
                  </a:lnTo>
                  <a:lnTo>
                    <a:pt x="2964155" y="3599141"/>
                  </a:lnTo>
                  <a:lnTo>
                    <a:pt x="3002532" y="3574813"/>
                  </a:lnTo>
                  <a:lnTo>
                    <a:pt x="3040295" y="3549620"/>
                  </a:lnTo>
                  <a:lnTo>
                    <a:pt x="3077430" y="3523577"/>
                  </a:lnTo>
                  <a:lnTo>
                    <a:pt x="3113923" y="3496696"/>
                  </a:lnTo>
                  <a:lnTo>
                    <a:pt x="3149760" y="3468993"/>
                  </a:lnTo>
                  <a:lnTo>
                    <a:pt x="3184927" y="3440481"/>
                  </a:lnTo>
                  <a:lnTo>
                    <a:pt x="3219410" y="3411173"/>
                  </a:lnTo>
                  <a:lnTo>
                    <a:pt x="3253196" y="3381084"/>
                  </a:lnTo>
                  <a:lnTo>
                    <a:pt x="3286270" y="3350228"/>
                  </a:lnTo>
                  <a:lnTo>
                    <a:pt x="3318619" y="3318619"/>
                  </a:lnTo>
                  <a:lnTo>
                    <a:pt x="3350228" y="3286270"/>
                  </a:lnTo>
                  <a:lnTo>
                    <a:pt x="3381084" y="3253196"/>
                  </a:lnTo>
                  <a:lnTo>
                    <a:pt x="3411173" y="3219410"/>
                  </a:lnTo>
                  <a:lnTo>
                    <a:pt x="3440481" y="3184927"/>
                  </a:lnTo>
                  <a:lnTo>
                    <a:pt x="3468993" y="3149760"/>
                  </a:lnTo>
                  <a:lnTo>
                    <a:pt x="3496696" y="3113923"/>
                  </a:lnTo>
                  <a:lnTo>
                    <a:pt x="3523577" y="3077430"/>
                  </a:lnTo>
                  <a:lnTo>
                    <a:pt x="3549620" y="3040295"/>
                  </a:lnTo>
                  <a:lnTo>
                    <a:pt x="3574813" y="3002532"/>
                  </a:lnTo>
                  <a:lnTo>
                    <a:pt x="3599141" y="2964155"/>
                  </a:lnTo>
                  <a:lnTo>
                    <a:pt x="3622590" y="2925177"/>
                  </a:lnTo>
                  <a:lnTo>
                    <a:pt x="3645147" y="2885614"/>
                  </a:lnTo>
                  <a:lnTo>
                    <a:pt x="3666797" y="2845478"/>
                  </a:lnTo>
                  <a:lnTo>
                    <a:pt x="3687527" y="2804783"/>
                  </a:lnTo>
                  <a:lnTo>
                    <a:pt x="3707323" y="2763544"/>
                  </a:lnTo>
                  <a:lnTo>
                    <a:pt x="3726170" y="2721775"/>
                  </a:lnTo>
                  <a:lnTo>
                    <a:pt x="3744055" y="2679489"/>
                  </a:lnTo>
                  <a:lnTo>
                    <a:pt x="3760965" y="2636700"/>
                  </a:lnTo>
                  <a:lnTo>
                    <a:pt x="3776884" y="2593422"/>
                  </a:lnTo>
                  <a:lnTo>
                    <a:pt x="3791799" y="2549669"/>
                  </a:lnTo>
                  <a:lnTo>
                    <a:pt x="3805696" y="2505456"/>
                  </a:lnTo>
                  <a:lnTo>
                    <a:pt x="3818561" y="2460795"/>
                  </a:lnTo>
                  <a:lnTo>
                    <a:pt x="3830381" y="2415701"/>
                  </a:lnTo>
                  <a:lnTo>
                    <a:pt x="3841141" y="2370188"/>
                  </a:lnTo>
                  <a:lnTo>
                    <a:pt x="3850828" y="2324269"/>
                  </a:lnTo>
                  <a:lnTo>
                    <a:pt x="3859427" y="2277959"/>
                  </a:lnTo>
                  <a:lnTo>
                    <a:pt x="3866925" y="2231272"/>
                  </a:lnTo>
                  <a:lnTo>
                    <a:pt x="3873307" y="2184221"/>
                  </a:lnTo>
                  <a:lnTo>
                    <a:pt x="3878561" y="2136821"/>
                  </a:lnTo>
                  <a:lnTo>
                    <a:pt x="3882671" y="2089085"/>
                  </a:lnTo>
                  <a:lnTo>
                    <a:pt x="3885624" y="2041027"/>
                  </a:lnTo>
                  <a:lnTo>
                    <a:pt x="3887406" y="1992661"/>
                  </a:lnTo>
                  <a:lnTo>
                    <a:pt x="3888003" y="1944001"/>
                  </a:lnTo>
                  <a:lnTo>
                    <a:pt x="3887406" y="1895341"/>
                  </a:lnTo>
                  <a:lnTo>
                    <a:pt x="3885624" y="1846976"/>
                  </a:lnTo>
                  <a:lnTo>
                    <a:pt x="3882671" y="1798918"/>
                  </a:lnTo>
                  <a:lnTo>
                    <a:pt x="3878561" y="1751182"/>
                  </a:lnTo>
                  <a:lnTo>
                    <a:pt x="3873307" y="1703781"/>
                  </a:lnTo>
                  <a:lnTo>
                    <a:pt x="3866925" y="1656730"/>
                  </a:lnTo>
                  <a:lnTo>
                    <a:pt x="3859427" y="1610043"/>
                  </a:lnTo>
                  <a:lnTo>
                    <a:pt x="3850828" y="1563733"/>
                  </a:lnTo>
                  <a:lnTo>
                    <a:pt x="3841141" y="1517815"/>
                  </a:lnTo>
                  <a:lnTo>
                    <a:pt x="3830381" y="1472301"/>
                  </a:lnTo>
                  <a:lnTo>
                    <a:pt x="3818561" y="1427208"/>
                  </a:lnTo>
                  <a:lnTo>
                    <a:pt x="3805696" y="1382547"/>
                  </a:lnTo>
                  <a:lnTo>
                    <a:pt x="3791799" y="1338333"/>
                  </a:lnTo>
                  <a:lnTo>
                    <a:pt x="3776884" y="1294580"/>
                  </a:lnTo>
                  <a:lnTo>
                    <a:pt x="3760965" y="1251303"/>
                  </a:lnTo>
                  <a:lnTo>
                    <a:pt x="3744055" y="1208514"/>
                  </a:lnTo>
                  <a:lnTo>
                    <a:pt x="3726170" y="1166227"/>
                  </a:lnTo>
                  <a:lnTo>
                    <a:pt x="3707323" y="1124458"/>
                  </a:lnTo>
                  <a:lnTo>
                    <a:pt x="3687527" y="1083219"/>
                  </a:lnTo>
                  <a:lnTo>
                    <a:pt x="3666797" y="1042525"/>
                  </a:lnTo>
                  <a:lnTo>
                    <a:pt x="3645147" y="1002389"/>
                  </a:lnTo>
                  <a:lnTo>
                    <a:pt x="3622590" y="962825"/>
                  </a:lnTo>
                  <a:lnTo>
                    <a:pt x="3599141" y="923848"/>
                  </a:lnTo>
                  <a:lnTo>
                    <a:pt x="3574813" y="885471"/>
                  </a:lnTo>
                  <a:lnTo>
                    <a:pt x="3549620" y="847708"/>
                  </a:lnTo>
                  <a:lnTo>
                    <a:pt x="3523577" y="810573"/>
                  </a:lnTo>
                  <a:lnTo>
                    <a:pt x="3496696" y="774080"/>
                  </a:lnTo>
                  <a:lnTo>
                    <a:pt x="3468993" y="738243"/>
                  </a:lnTo>
                  <a:lnTo>
                    <a:pt x="3440481" y="703076"/>
                  </a:lnTo>
                  <a:lnTo>
                    <a:pt x="3411173" y="668592"/>
                  </a:lnTo>
                  <a:lnTo>
                    <a:pt x="3381084" y="634806"/>
                  </a:lnTo>
                  <a:lnTo>
                    <a:pt x="3350228" y="601732"/>
                  </a:lnTo>
                  <a:lnTo>
                    <a:pt x="3318619" y="569383"/>
                  </a:lnTo>
                  <a:lnTo>
                    <a:pt x="3286270" y="537774"/>
                  </a:lnTo>
                  <a:lnTo>
                    <a:pt x="3253196" y="506918"/>
                  </a:lnTo>
                  <a:lnTo>
                    <a:pt x="3219410" y="476829"/>
                  </a:lnTo>
                  <a:lnTo>
                    <a:pt x="3184927" y="447522"/>
                  </a:lnTo>
                  <a:lnTo>
                    <a:pt x="3149760" y="419009"/>
                  </a:lnTo>
                  <a:lnTo>
                    <a:pt x="3113923" y="391306"/>
                  </a:lnTo>
                  <a:lnTo>
                    <a:pt x="3077430" y="364426"/>
                  </a:lnTo>
                  <a:lnTo>
                    <a:pt x="3040295" y="338382"/>
                  </a:lnTo>
                  <a:lnTo>
                    <a:pt x="3002532" y="313189"/>
                  </a:lnTo>
                  <a:lnTo>
                    <a:pt x="2964155" y="288861"/>
                  </a:lnTo>
                  <a:lnTo>
                    <a:pt x="2925177" y="265412"/>
                  </a:lnTo>
                  <a:lnTo>
                    <a:pt x="2885614" y="242855"/>
                  </a:lnTo>
                  <a:lnTo>
                    <a:pt x="2845478" y="221205"/>
                  </a:lnTo>
                  <a:lnTo>
                    <a:pt x="2804783" y="200475"/>
                  </a:lnTo>
                  <a:lnTo>
                    <a:pt x="2763544" y="180679"/>
                  </a:lnTo>
                  <a:lnTo>
                    <a:pt x="2721775" y="161832"/>
                  </a:lnTo>
                  <a:lnTo>
                    <a:pt x="2679489" y="143947"/>
                  </a:lnTo>
                  <a:lnTo>
                    <a:pt x="2636700" y="127038"/>
                  </a:lnTo>
                  <a:lnTo>
                    <a:pt x="2593422" y="111119"/>
                  </a:lnTo>
                  <a:lnTo>
                    <a:pt x="2549669" y="96204"/>
                  </a:lnTo>
                  <a:lnTo>
                    <a:pt x="2505456" y="82306"/>
                  </a:lnTo>
                  <a:lnTo>
                    <a:pt x="2460795" y="69441"/>
                  </a:lnTo>
                  <a:lnTo>
                    <a:pt x="2415701" y="57621"/>
                  </a:lnTo>
                  <a:lnTo>
                    <a:pt x="2370188" y="46861"/>
                  </a:lnTo>
                  <a:lnTo>
                    <a:pt x="2324269" y="37174"/>
                  </a:lnTo>
                  <a:lnTo>
                    <a:pt x="2277959" y="28575"/>
                  </a:lnTo>
                  <a:lnTo>
                    <a:pt x="2231272" y="21077"/>
                  </a:lnTo>
                  <a:lnTo>
                    <a:pt x="2184221" y="14695"/>
                  </a:lnTo>
                  <a:lnTo>
                    <a:pt x="2136821" y="9442"/>
                  </a:lnTo>
                  <a:lnTo>
                    <a:pt x="2089085" y="5332"/>
                  </a:lnTo>
                  <a:lnTo>
                    <a:pt x="2041027" y="2379"/>
                  </a:lnTo>
                  <a:lnTo>
                    <a:pt x="1992661" y="597"/>
                  </a:lnTo>
                  <a:lnTo>
                    <a:pt x="1944001" y="0"/>
                  </a:lnTo>
                  <a:close/>
                </a:path>
              </a:pathLst>
            </a:custGeom>
            <a:solidFill>
              <a:srgbClr val="ED0F6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endParaRPr>
            </a:p>
          </p:txBody>
        </p:sp>
      </p:grpSp>
      <p:sp>
        <p:nvSpPr>
          <p:cNvPr id="19" name="object 5">
            <a:extLst>
              <a:ext uri="{FF2B5EF4-FFF2-40B4-BE49-F238E27FC236}">
                <a16:creationId xmlns:a16="http://schemas.microsoft.com/office/drawing/2014/main" id="{C135DBB0-21F8-49EA-A092-D506620032F2}"/>
              </a:ext>
            </a:extLst>
          </p:cNvPr>
          <p:cNvSpPr txBox="1"/>
          <p:nvPr userDrawn="1"/>
        </p:nvSpPr>
        <p:spPr>
          <a:xfrm>
            <a:off x="5144299" y="2824111"/>
            <a:ext cx="1733550" cy="121571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SemiBold"/>
                <a:ea typeface="+mn-ea"/>
                <a:cs typeface="Fira Sans SemiBold"/>
              </a:rPr>
              <a:t>Fédération</a:t>
            </a:r>
            <a:r>
              <a:rPr kumimoji="0" sz="13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SemiBold"/>
                <a:ea typeface="+mn-ea"/>
                <a:cs typeface="Fira Sans SemiBold"/>
              </a:rPr>
              <a:t> </a:t>
            </a:r>
            <a:r>
              <a:rPr kumimoji="0" sz="1300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SemiBold"/>
                <a:ea typeface="+mn-ea"/>
                <a:cs typeface="Fira Sans SemiBold"/>
              </a:rPr>
              <a:t>des</a:t>
            </a:r>
            <a:r>
              <a:rPr kumimoji="0" sz="13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SemiBold"/>
                <a:ea typeface="+mn-ea"/>
                <a:cs typeface="Fira Sans SemiBold"/>
              </a:rPr>
              <a:t> 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SemiBold"/>
                <a:ea typeface="+mn-ea"/>
                <a:cs typeface="Fira Sans SemiBold"/>
              </a:rPr>
              <a:t>Ogec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SemiBold"/>
              <a:ea typeface="+mn-ea"/>
              <a:cs typeface="Fira Sans SemiBol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SemiBold"/>
              <a:ea typeface="+mn-ea"/>
              <a:cs typeface="Fira Sans SemiBold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277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rue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Saint-Jacques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75005</a:t>
            </a:r>
            <a:r>
              <a:rPr kumimoji="0" sz="13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 </a:t>
            </a:r>
            <a:r>
              <a:rPr kumimoji="0" sz="13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Paris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Medium"/>
                <a:ea typeface="+mn-ea"/>
                <a:cs typeface="Fira Sans Medium"/>
              </a:rPr>
              <a:t>T</a:t>
            </a:r>
            <a:r>
              <a:rPr kumimoji="0" sz="1300" b="0" i="0" u="none" strike="noStrike" kern="1200" cap="none" spc="3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Medium"/>
                <a:ea typeface="+mn-ea"/>
                <a:cs typeface="Fira Sans Medium"/>
              </a:rPr>
              <a:t> </a:t>
            </a:r>
            <a:r>
              <a:rPr kumimoji="0" sz="13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01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53 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73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 </a:t>
            </a:r>
            <a:r>
              <a:rPr kumimoji="0" sz="13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74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 </a:t>
            </a: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40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Medium"/>
                <a:ea typeface="+mn-ea"/>
                <a:cs typeface="Fira Sans Medium"/>
              </a:rPr>
              <a:t>M</a:t>
            </a:r>
            <a:r>
              <a:rPr kumimoji="0" lang="fr-FR" sz="1300" b="0" i="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Medium"/>
                <a:ea typeface="+mn-ea"/>
                <a:cs typeface="Fira Sans Medium"/>
              </a:rPr>
              <a:t> </a:t>
            </a:r>
            <a:r>
              <a:rPr kumimoji="0" lang="fr-FR" sz="1300" b="0" i="0" u="none" strike="noStrike" kern="1200" cap="none" spc="-15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+mn-cs"/>
              </a:rPr>
              <a:t>contact@fnogec.org</a:t>
            </a:r>
            <a:endParaRPr kumimoji="0" sz="1300" b="0" i="0" u="none" strike="noStrike" kern="1200" cap="none" spc="-15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 Light"/>
              <a:ea typeface="+mn-ea"/>
              <a:cs typeface="+mn-cs"/>
            </a:endParaRPr>
          </a:p>
        </p:txBody>
      </p:sp>
      <p:grpSp>
        <p:nvGrpSpPr>
          <p:cNvPr id="20" name="object 6">
            <a:extLst>
              <a:ext uri="{FF2B5EF4-FFF2-40B4-BE49-F238E27FC236}">
                <a16:creationId xmlns:a16="http://schemas.microsoft.com/office/drawing/2014/main" id="{91591533-01F7-4496-8982-EDE52AF22C0F}"/>
              </a:ext>
            </a:extLst>
          </p:cNvPr>
          <p:cNvGrpSpPr/>
          <p:nvPr userDrawn="1"/>
        </p:nvGrpSpPr>
        <p:grpSpPr>
          <a:xfrm>
            <a:off x="10943988" y="6282004"/>
            <a:ext cx="799465" cy="127635"/>
            <a:chOff x="10943988" y="6282004"/>
            <a:chExt cx="799465" cy="127635"/>
          </a:xfrm>
        </p:grpSpPr>
        <p:pic>
          <p:nvPicPr>
            <p:cNvPr id="21" name="object 7">
              <a:extLst>
                <a:ext uri="{FF2B5EF4-FFF2-40B4-BE49-F238E27FC236}">
                  <a16:creationId xmlns:a16="http://schemas.microsoft.com/office/drawing/2014/main" id="{C84DA449-B232-42C3-B021-27E65061118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43988" y="6282004"/>
              <a:ext cx="127495" cy="127482"/>
            </a:xfrm>
            <a:prstGeom prst="rect">
              <a:avLst/>
            </a:prstGeom>
          </p:spPr>
        </p:pic>
        <p:pic>
          <p:nvPicPr>
            <p:cNvPr id="22" name="object 8">
              <a:extLst>
                <a:ext uri="{FF2B5EF4-FFF2-40B4-BE49-F238E27FC236}">
                  <a16:creationId xmlns:a16="http://schemas.microsoft.com/office/drawing/2014/main" id="{3E681427-61B2-4624-99C1-628421F5504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96510" y="6291052"/>
              <a:ext cx="252006" cy="109385"/>
            </a:xfrm>
            <a:prstGeom prst="rect">
              <a:avLst/>
            </a:prstGeom>
          </p:spPr>
        </p:pic>
        <p:pic>
          <p:nvPicPr>
            <p:cNvPr id="24" name="object 9">
              <a:extLst>
                <a:ext uri="{FF2B5EF4-FFF2-40B4-BE49-F238E27FC236}">
                  <a16:creationId xmlns:a16="http://schemas.microsoft.com/office/drawing/2014/main" id="{99B1976B-ECBB-4818-8937-88E7B3A6636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78456" y="6286897"/>
              <a:ext cx="164719" cy="117690"/>
            </a:xfrm>
            <a:prstGeom prst="rect">
              <a:avLst/>
            </a:prstGeom>
          </p:spPr>
        </p:pic>
      </p:grpSp>
      <p:sp>
        <p:nvSpPr>
          <p:cNvPr id="25" name="Rectangle 24">
            <a:hlinkClick r:id="rId5"/>
            <a:extLst>
              <a:ext uri="{FF2B5EF4-FFF2-40B4-BE49-F238E27FC236}">
                <a16:creationId xmlns:a16="http://schemas.microsoft.com/office/drawing/2014/main" id="{EFE9E7CF-3546-4752-AC7E-AEF53CC707CE}"/>
              </a:ext>
            </a:extLst>
          </p:cNvPr>
          <p:cNvSpPr/>
          <p:nvPr userDrawn="1"/>
        </p:nvSpPr>
        <p:spPr>
          <a:xfrm>
            <a:off x="5324075" y="3814542"/>
            <a:ext cx="1543849" cy="22982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26" name="object 6">
            <a:extLst>
              <a:ext uri="{FF2B5EF4-FFF2-40B4-BE49-F238E27FC236}">
                <a16:creationId xmlns:a16="http://schemas.microsoft.com/office/drawing/2014/main" id="{7D7B4FE8-8480-4E4F-A67F-9AB3832BB07F}"/>
              </a:ext>
            </a:extLst>
          </p:cNvPr>
          <p:cNvSpPr txBox="1"/>
          <p:nvPr userDrawn="1"/>
        </p:nvSpPr>
        <p:spPr>
          <a:xfrm>
            <a:off x="11582400" y="381000"/>
            <a:ext cx="184666" cy="1143000"/>
          </a:xfrm>
          <a:prstGeom prst="rect">
            <a:avLst/>
          </a:prstGeom>
        </p:spPr>
        <p:txBody>
          <a:bodyPr vert="vert270" wrap="square" lIns="0" tIns="25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www.fnogec.org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</p:txBody>
      </p:sp>
      <p:sp>
        <p:nvSpPr>
          <p:cNvPr id="27" name="Rectangle 26">
            <a:hlinkClick r:id="rId6"/>
            <a:extLst>
              <a:ext uri="{FF2B5EF4-FFF2-40B4-BE49-F238E27FC236}">
                <a16:creationId xmlns:a16="http://schemas.microsoft.com/office/drawing/2014/main" id="{4874F006-33CA-4D20-9AF9-D5A217A80F29}"/>
              </a:ext>
            </a:extLst>
          </p:cNvPr>
          <p:cNvSpPr/>
          <p:nvPr userDrawn="1"/>
        </p:nvSpPr>
        <p:spPr>
          <a:xfrm>
            <a:off x="11430000" y="381000"/>
            <a:ext cx="5334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6746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OUBLE BLOC TEX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3">
            <a:extLst>
              <a:ext uri="{FF2B5EF4-FFF2-40B4-BE49-F238E27FC236}">
                <a16:creationId xmlns:a16="http://schemas.microsoft.com/office/drawing/2014/main" id="{5191516F-2C08-453F-A4C3-7537205EB8E8}"/>
              </a:ext>
            </a:extLst>
          </p:cNvPr>
          <p:cNvSpPr/>
          <p:nvPr userDrawn="1"/>
        </p:nvSpPr>
        <p:spPr>
          <a:xfrm>
            <a:off x="9082862" y="0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0"/>
                </a:moveTo>
                <a:lnTo>
                  <a:pt x="0" y="0"/>
                </a:lnTo>
                <a:lnTo>
                  <a:pt x="0" y="224790"/>
                </a:lnTo>
                <a:lnTo>
                  <a:pt x="2888919" y="224790"/>
                </a:lnTo>
                <a:lnTo>
                  <a:pt x="2888919" y="3143250"/>
                </a:lnTo>
                <a:lnTo>
                  <a:pt x="3110319" y="3143250"/>
                </a:lnTo>
                <a:lnTo>
                  <a:pt x="3110319" y="224790"/>
                </a:lnTo>
                <a:lnTo>
                  <a:pt x="3110319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29AECDEE-6650-47FA-8CFD-602F862F8C97}"/>
              </a:ext>
            </a:extLst>
          </p:cNvPr>
          <p:cNvSpPr/>
          <p:nvPr userDrawn="1"/>
        </p:nvSpPr>
        <p:spPr>
          <a:xfrm>
            <a:off x="643750" y="948228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Espace réservé du titre 1">
            <a:extLst>
              <a:ext uri="{FF2B5EF4-FFF2-40B4-BE49-F238E27FC236}">
                <a16:creationId xmlns:a16="http://schemas.microsoft.com/office/drawing/2014/main" id="{3BA758D7-9FC1-49C9-A39D-70D2516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5"/>
            <a:ext cx="3518546" cy="18825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35701F0F-07F9-446F-8BF2-24D564895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5620" y="1218335"/>
            <a:ext cx="4353731" cy="122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Fira Sans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FC8A7E2F-B5C4-4C68-AED5-BAF4B62D6B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01962" y="3990379"/>
            <a:ext cx="4961904" cy="20211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3C99DDCA-AC95-46FE-AA6D-13DE2426C1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01962" y="3378659"/>
            <a:ext cx="4961904" cy="5049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88DE05D6-AB61-4944-A2B6-D871247B51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1051" y="3990379"/>
            <a:ext cx="4961904" cy="20211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C391F847-819B-43B0-BF8F-7A104EE081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1051" y="3378659"/>
            <a:ext cx="4961904" cy="5049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35841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_OG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D09B08A5-D333-4DF8-88B4-5A062683D99A}"/>
              </a:ext>
            </a:extLst>
          </p:cNvPr>
          <p:cNvSpPr/>
          <p:nvPr userDrawn="1"/>
        </p:nvSpPr>
        <p:spPr>
          <a:xfrm>
            <a:off x="3594" y="2815259"/>
            <a:ext cx="4010660" cy="4042410"/>
          </a:xfrm>
          <a:custGeom>
            <a:avLst/>
            <a:gdLst/>
            <a:ahLst/>
            <a:cxnLst/>
            <a:rect l="l" t="t" r="r" b="b"/>
            <a:pathLst>
              <a:path w="4010660" h="4042409">
                <a:moveTo>
                  <a:pt x="4010317" y="3817620"/>
                </a:moveTo>
                <a:lnTo>
                  <a:pt x="221399" y="3817620"/>
                </a:lnTo>
                <a:lnTo>
                  <a:pt x="221399" y="0"/>
                </a:lnTo>
                <a:lnTo>
                  <a:pt x="0" y="0"/>
                </a:lnTo>
                <a:lnTo>
                  <a:pt x="0" y="3817620"/>
                </a:lnTo>
                <a:lnTo>
                  <a:pt x="0" y="4042410"/>
                </a:lnTo>
                <a:lnTo>
                  <a:pt x="4010317" y="4042410"/>
                </a:lnTo>
                <a:lnTo>
                  <a:pt x="4010317" y="381762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16" name="object 4">
            <a:extLst>
              <a:ext uri="{FF2B5EF4-FFF2-40B4-BE49-F238E27FC236}">
                <a16:creationId xmlns:a16="http://schemas.microsoft.com/office/drawing/2014/main" id="{96691972-50A7-4EF3-8CEB-689A37DBE4A4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68978" y="4517997"/>
            <a:ext cx="1440002" cy="1440002"/>
          </a:xfrm>
          <a:prstGeom prst="rect">
            <a:avLst/>
          </a:prstGeom>
        </p:spPr>
      </p:pic>
      <p:sp>
        <p:nvSpPr>
          <p:cNvPr id="20" name="object 6">
            <a:extLst>
              <a:ext uri="{FF2B5EF4-FFF2-40B4-BE49-F238E27FC236}">
                <a16:creationId xmlns:a16="http://schemas.microsoft.com/office/drawing/2014/main" id="{581439F0-0D48-4EF3-B066-4E5BD0D932BE}"/>
              </a:ext>
            </a:extLst>
          </p:cNvPr>
          <p:cNvSpPr txBox="1"/>
          <p:nvPr userDrawn="1"/>
        </p:nvSpPr>
        <p:spPr>
          <a:xfrm>
            <a:off x="520922" y="381000"/>
            <a:ext cx="184666" cy="1143000"/>
          </a:xfrm>
          <a:prstGeom prst="rect">
            <a:avLst/>
          </a:prstGeom>
        </p:spPr>
        <p:txBody>
          <a:bodyPr vert="vert270" wrap="square" lIns="0" tIns="25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www.fnogec.org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</p:txBody>
      </p:sp>
      <p:sp>
        <p:nvSpPr>
          <p:cNvPr id="21" name="Rectangle 20">
            <a:hlinkClick r:id="rId3"/>
            <a:extLst>
              <a:ext uri="{FF2B5EF4-FFF2-40B4-BE49-F238E27FC236}">
                <a16:creationId xmlns:a16="http://schemas.microsoft.com/office/drawing/2014/main" id="{474715D3-CA55-4832-963C-B63C3A1775BB}"/>
              </a:ext>
            </a:extLst>
          </p:cNvPr>
          <p:cNvSpPr/>
          <p:nvPr userDrawn="1"/>
        </p:nvSpPr>
        <p:spPr>
          <a:xfrm>
            <a:off x="368522" y="381000"/>
            <a:ext cx="5334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5A8457AE-4C9B-4085-BD2C-0E2946BE61E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7588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fr-FR" dirty="0"/>
              <a:t>Insérez une image ici</a:t>
            </a: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AD32E47A-3D75-41B7-8508-836DE6E41D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277" y="3432471"/>
            <a:ext cx="4704928" cy="813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3071EC2B-45CE-46E6-A889-C55F4D45EA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277" y="2834213"/>
            <a:ext cx="4704928" cy="540566"/>
          </a:xfrm>
        </p:spPr>
        <p:txBody>
          <a:bodyPr wrap="square" anchor="b" anchorCtr="0"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TITRE DE LA PARTIE</a:t>
            </a:r>
          </a:p>
        </p:txBody>
      </p:sp>
    </p:spTree>
    <p:extLst>
      <p:ext uri="{BB962C8B-B14F-4D97-AF65-F5344CB8AC3E}">
        <p14:creationId xmlns:p14="http://schemas.microsoft.com/office/powerpoint/2010/main" val="3493056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_REG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D09B08A5-D333-4DF8-88B4-5A062683D99A}"/>
              </a:ext>
            </a:extLst>
          </p:cNvPr>
          <p:cNvSpPr/>
          <p:nvPr userDrawn="1"/>
        </p:nvSpPr>
        <p:spPr>
          <a:xfrm>
            <a:off x="3594" y="2815259"/>
            <a:ext cx="4010660" cy="4042410"/>
          </a:xfrm>
          <a:custGeom>
            <a:avLst/>
            <a:gdLst/>
            <a:ahLst/>
            <a:cxnLst/>
            <a:rect l="l" t="t" r="r" b="b"/>
            <a:pathLst>
              <a:path w="4010660" h="4042409">
                <a:moveTo>
                  <a:pt x="4010317" y="3817620"/>
                </a:moveTo>
                <a:lnTo>
                  <a:pt x="221399" y="3817620"/>
                </a:lnTo>
                <a:lnTo>
                  <a:pt x="221399" y="0"/>
                </a:lnTo>
                <a:lnTo>
                  <a:pt x="0" y="0"/>
                </a:lnTo>
                <a:lnTo>
                  <a:pt x="0" y="3817620"/>
                </a:lnTo>
                <a:lnTo>
                  <a:pt x="0" y="4042410"/>
                </a:lnTo>
                <a:lnTo>
                  <a:pt x="4010317" y="4042410"/>
                </a:lnTo>
                <a:lnTo>
                  <a:pt x="4010317" y="381762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20" name="object 6">
            <a:extLst>
              <a:ext uri="{FF2B5EF4-FFF2-40B4-BE49-F238E27FC236}">
                <a16:creationId xmlns:a16="http://schemas.microsoft.com/office/drawing/2014/main" id="{581439F0-0D48-4EF3-B066-4E5BD0D932BE}"/>
              </a:ext>
            </a:extLst>
          </p:cNvPr>
          <p:cNvSpPr txBox="1"/>
          <p:nvPr userDrawn="1"/>
        </p:nvSpPr>
        <p:spPr>
          <a:xfrm>
            <a:off x="520922" y="381000"/>
            <a:ext cx="184666" cy="1143000"/>
          </a:xfrm>
          <a:prstGeom prst="rect">
            <a:avLst/>
          </a:prstGeom>
        </p:spPr>
        <p:txBody>
          <a:bodyPr vert="vert270" wrap="square" lIns="0" tIns="25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www.fnogec.org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</p:txBody>
      </p:sp>
      <p:sp>
        <p:nvSpPr>
          <p:cNvPr id="21" name="Rectangle 20">
            <a:hlinkClick r:id="rId2"/>
            <a:extLst>
              <a:ext uri="{FF2B5EF4-FFF2-40B4-BE49-F238E27FC236}">
                <a16:creationId xmlns:a16="http://schemas.microsoft.com/office/drawing/2014/main" id="{474715D3-CA55-4832-963C-B63C3A1775BB}"/>
              </a:ext>
            </a:extLst>
          </p:cNvPr>
          <p:cNvSpPr/>
          <p:nvPr userDrawn="1"/>
        </p:nvSpPr>
        <p:spPr>
          <a:xfrm>
            <a:off x="368522" y="381000"/>
            <a:ext cx="5334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5A8457AE-4C9B-4085-BD2C-0E2946BE61E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7588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fr-FR" dirty="0"/>
              <a:t>Insérez une image ici</a:t>
            </a: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AD32E47A-3D75-41B7-8508-836DE6E41D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277" y="3432471"/>
            <a:ext cx="4704928" cy="813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3071EC2B-45CE-46E6-A889-C55F4D45EA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277" y="2834213"/>
            <a:ext cx="4704928" cy="540566"/>
          </a:xfrm>
        </p:spPr>
        <p:txBody>
          <a:bodyPr wrap="square" anchor="b" anchorCtr="0"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57EA1C24-682B-41EC-B0CB-C8E1EC6B689E}"/>
              </a:ext>
            </a:extLst>
          </p:cNvPr>
          <p:cNvSpPr/>
          <p:nvPr userDrawn="1"/>
        </p:nvSpPr>
        <p:spPr>
          <a:xfrm>
            <a:off x="668977" y="5331256"/>
            <a:ext cx="1431925" cy="484505"/>
          </a:xfrm>
          <a:custGeom>
            <a:avLst/>
            <a:gdLst/>
            <a:ahLst/>
            <a:cxnLst/>
            <a:rect l="l" t="t" r="r" b="b"/>
            <a:pathLst>
              <a:path w="1431925" h="484504">
                <a:moveTo>
                  <a:pt x="329222" y="160274"/>
                </a:moveTo>
                <a:lnTo>
                  <a:pt x="323659" y="115227"/>
                </a:lnTo>
                <a:lnTo>
                  <a:pt x="307771" y="76276"/>
                </a:lnTo>
                <a:lnTo>
                  <a:pt x="292506" y="56807"/>
                </a:lnTo>
                <a:lnTo>
                  <a:pt x="282740" y="44348"/>
                </a:lnTo>
                <a:lnTo>
                  <a:pt x="266230" y="32359"/>
                </a:lnTo>
                <a:lnTo>
                  <a:pt x="266230" y="160274"/>
                </a:lnTo>
                <a:lnTo>
                  <a:pt x="258775" y="200939"/>
                </a:lnTo>
                <a:lnTo>
                  <a:pt x="237883" y="233781"/>
                </a:lnTo>
                <a:lnTo>
                  <a:pt x="205765" y="255739"/>
                </a:lnTo>
                <a:lnTo>
                  <a:pt x="164617" y="263740"/>
                </a:lnTo>
                <a:lnTo>
                  <a:pt x="124231" y="255739"/>
                </a:lnTo>
                <a:lnTo>
                  <a:pt x="91998" y="233781"/>
                </a:lnTo>
                <a:lnTo>
                  <a:pt x="70662" y="200939"/>
                </a:lnTo>
                <a:lnTo>
                  <a:pt x="62953" y="160274"/>
                </a:lnTo>
                <a:lnTo>
                  <a:pt x="70662" y="118833"/>
                </a:lnTo>
                <a:lnTo>
                  <a:pt x="91998" y="86080"/>
                </a:lnTo>
                <a:lnTo>
                  <a:pt x="124231" y="64554"/>
                </a:lnTo>
                <a:lnTo>
                  <a:pt x="164617" y="56807"/>
                </a:lnTo>
                <a:lnTo>
                  <a:pt x="205765" y="64554"/>
                </a:lnTo>
                <a:lnTo>
                  <a:pt x="237883" y="86080"/>
                </a:lnTo>
                <a:lnTo>
                  <a:pt x="258775" y="118833"/>
                </a:lnTo>
                <a:lnTo>
                  <a:pt x="266230" y="160274"/>
                </a:lnTo>
                <a:lnTo>
                  <a:pt x="266230" y="32359"/>
                </a:lnTo>
                <a:lnTo>
                  <a:pt x="249745" y="20370"/>
                </a:lnTo>
                <a:lnTo>
                  <a:pt x="209969" y="5308"/>
                </a:lnTo>
                <a:lnTo>
                  <a:pt x="164617" y="76"/>
                </a:lnTo>
                <a:lnTo>
                  <a:pt x="121793" y="5816"/>
                </a:lnTo>
                <a:lnTo>
                  <a:pt x="82727" y="22009"/>
                </a:lnTo>
                <a:lnTo>
                  <a:pt x="49225" y="47104"/>
                </a:lnTo>
                <a:lnTo>
                  <a:pt x="23075" y="79540"/>
                </a:lnTo>
                <a:lnTo>
                  <a:pt x="6057" y="117779"/>
                </a:lnTo>
                <a:lnTo>
                  <a:pt x="0" y="160274"/>
                </a:lnTo>
                <a:lnTo>
                  <a:pt x="5549" y="205308"/>
                </a:lnTo>
                <a:lnTo>
                  <a:pt x="21437" y="244271"/>
                </a:lnTo>
                <a:lnTo>
                  <a:pt x="46469" y="276199"/>
                </a:lnTo>
                <a:lnTo>
                  <a:pt x="79476" y="300164"/>
                </a:lnTo>
                <a:lnTo>
                  <a:pt x="119240" y="315239"/>
                </a:lnTo>
                <a:lnTo>
                  <a:pt x="164617" y="320471"/>
                </a:lnTo>
                <a:lnTo>
                  <a:pt x="207429" y="314731"/>
                </a:lnTo>
                <a:lnTo>
                  <a:pt x="246481" y="298538"/>
                </a:lnTo>
                <a:lnTo>
                  <a:pt x="279984" y="273443"/>
                </a:lnTo>
                <a:lnTo>
                  <a:pt x="306133" y="241007"/>
                </a:lnTo>
                <a:lnTo>
                  <a:pt x="323151" y="202768"/>
                </a:lnTo>
                <a:lnTo>
                  <a:pt x="329222" y="160274"/>
                </a:lnTo>
                <a:close/>
              </a:path>
              <a:path w="1431925" h="484504">
                <a:moveTo>
                  <a:pt x="717537" y="160350"/>
                </a:moveTo>
                <a:lnTo>
                  <a:pt x="712063" y="115684"/>
                </a:lnTo>
                <a:lnTo>
                  <a:pt x="696353" y="76822"/>
                </a:lnTo>
                <a:lnTo>
                  <a:pt x="671474" y="44792"/>
                </a:lnTo>
                <a:lnTo>
                  <a:pt x="651941" y="30492"/>
                </a:lnTo>
                <a:lnTo>
                  <a:pt x="651941" y="160350"/>
                </a:lnTo>
                <a:lnTo>
                  <a:pt x="644385" y="200431"/>
                </a:lnTo>
                <a:lnTo>
                  <a:pt x="623493" y="232448"/>
                </a:lnTo>
                <a:lnTo>
                  <a:pt x="591985" y="253657"/>
                </a:lnTo>
                <a:lnTo>
                  <a:pt x="552526" y="261340"/>
                </a:lnTo>
                <a:lnTo>
                  <a:pt x="513461" y="253517"/>
                </a:lnTo>
                <a:lnTo>
                  <a:pt x="481901" y="232067"/>
                </a:lnTo>
                <a:lnTo>
                  <a:pt x="460806" y="199999"/>
                </a:lnTo>
                <a:lnTo>
                  <a:pt x="453110" y="160350"/>
                </a:lnTo>
                <a:lnTo>
                  <a:pt x="460679" y="120269"/>
                </a:lnTo>
                <a:lnTo>
                  <a:pt x="481558" y="88252"/>
                </a:lnTo>
                <a:lnTo>
                  <a:pt x="513080" y="67043"/>
                </a:lnTo>
                <a:lnTo>
                  <a:pt x="552526" y="59359"/>
                </a:lnTo>
                <a:lnTo>
                  <a:pt x="592366" y="66916"/>
                </a:lnTo>
                <a:lnTo>
                  <a:pt x="623836" y="87922"/>
                </a:lnTo>
                <a:lnTo>
                  <a:pt x="644512" y="119888"/>
                </a:lnTo>
                <a:lnTo>
                  <a:pt x="651941" y="160350"/>
                </a:lnTo>
                <a:lnTo>
                  <a:pt x="651941" y="30492"/>
                </a:lnTo>
                <a:lnTo>
                  <a:pt x="638492" y="20637"/>
                </a:lnTo>
                <a:lnTo>
                  <a:pt x="598487" y="5384"/>
                </a:lnTo>
                <a:lnTo>
                  <a:pt x="552526" y="76"/>
                </a:lnTo>
                <a:lnTo>
                  <a:pt x="509231" y="5905"/>
                </a:lnTo>
                <a:lnTo>
                  <a:pt x="469976" y="22313"/>
                </a:lnTo>
                <a:lnTo>
                  <a:pt x="436460" y="47625"/>
                </a:lnTo>
                <a:lnTo>
                  <a:pt x="410413" y="80175"/>
                </a:lnTo>
                <a:lnTo>
                  <a:pt x="393522" y="118300"/>
                </a:lnTo>
                <a:lnTo>
                  <a:pt x="387515" y="160350"/>
                </a:lnTo>
                <a:lnTo>
                  <a:pt x="392633" y="205486"/>
                </a:lnTo>
                <a:lnTo>
                  <a:pt x="407365" y="244487"/>
                </a:lnTo>
                <a:lnTo>
                  <a:pt x="430834" y="276415"/>
                </a:lnTo>
                <a:lnTo>
                  <a:pt x="462127" y="300367"/>
                </a:lnTo>
                <a:lnTo>
                  <a:pt x="500367" y="315417"/>
                </a:lnTo>
                <a:lnTo>
                  <a:pt x="544639" y="320636"/>
                </a:lnTo>
                <a:lnTo>
                  <a:pt x="571931" y="318350"/>
                </a:lnTo>
                <a:lnTo>
                  <a:pt x="596861" y="311873"/>
                </a:lnTo>
                <a:lnTo>
                  <a:pt x="617931" y="301701"/>
                </a:lnTo>
                <a:lnTo>
                  <a:pt x="633679" y="288391"/>
                </a:lnTo>
                <a:lnTo>
                  <a:pt x="653516" y="265176"/>
                </a:lnTo>
                <a:lnTo>
                  <a:pt x="653516" y="324015"/>
                </a:lnTo>
                <a:lnTo>
                  <a:pt x="645972" y="366395"/>
                </a:lnTo>
                <a:lnTo>
                  <a:pt x="624967" y="399872"/>
                </a:lnTo>
                <a:lnTo>
                  <a:pt x="592988" y="421843"/>
                </a:lnTo>
                <a:lnTo>
                  <a:pt x="552526" y="429742"/>
                </a:lnTo>
                <a:lnTo>
                  <a:pt x="514019" y="423113"/>
                </a:lnTo>
                <a:lnTo>
                  <a:pt x="483196" y="404469"/>
                </a:lnTo>
                <a:lnTo>
                  <a:pt x="461911" y="375627"/>
                </a:lnTo>
                <a:lnTo>
                  <a:pt x="451980" y="338442"/>
                </a:lnTo>
                <a:lnTo>
                  <a:pt x="390893" y="338442"/>
                </a:lnTo>
                <a:lnTo>
                  <a:pt x="400278" y="388277"/>
                </a:lnTo>
                <a:lnTo>
                  <a:pt x="422160" y="428777"/>
                </a:lnTo>
                <a:lnTo>
                  <a:pt x="455523" y="458952"/>
                </a:lnTo>
                <a:lnTo>
                  <a:pt x="499325" y="477786"/>
                </a:lnTo>
                <a:lnTo>
                  <a:pt x="552526" y="484289"/>
                </a:lnTo>
                <a:lnTo>
                  <a:pt x="597395" y="478764"/>
                </a:lnTo>
                <a:lnTo>
                  <a:pt x="637095" y="463054"/>
                </a:lnTo>
                <a:lnTo>
                  <a:pt x="670293" y="438429"/>
                </a:lnTo>
                <a:lnTo>
                  <a:pt x="677125" y="429742"/>
                </a:lnTo>
                <a:lnTo>
                  <a:pt x="695655" y="406196"/>
                </a:lnTo>
                <a:lnTo>
                  <a:pt x="711847" y="367626"/>
                </a:lnTo>
                <a:lnTo>
                  <a:pt x="717537" y="324015"/>
                </a:lnTo>
                <a:lnTo>
                  <a:pt x="717537" y="265176"/>
                </a:lnTo>
                <a:lnTo>
                  <a:pt x="717537" y="261340"/>
                </a:lnTo>
                <a:lnTo>
                  <a:pt x="717537" y="160350"/>
                </a:lnTo>
                <a:close/>
              </a:path>
              <a:path w="1431925" h="484504">
                <a:moveTo>
                  <a:pt x="1100721" y="160235"/>
                </a:moveTo>
                <a:lnTo>
                  <a:pt x="1088288" y="94615"/>
                </a:lnTo>
                <a:lnTo>
                  <a:pt x="1064717" y="56769"/>
                </a:lnTo>
                <a:lnTo>
                  <a:pt x="1034453" y="28092"/>
                </a:lnTo>
                <a:lnTo>
                  <a:pt x="1034453" y="132791"/>
                </a:lnTo>
                <a:lnTo>
                  <a:pt x="837793" y="132791"/>
                </a:lnTo>
                <a:lnTo>
                  <a:pt x="850976" y="101815"/>
                </a:lnTo>
                <a:lnTo>
                  <a:pt x="872820" y="77812"/>
                </a:lnTo>
                <a:lnTo>
                  <a:pt x="901725" y="62280"/>
                </a:lnTo>
                <a:lnTo>
                  <a:pt x="936091" y="56769"/>
                </a:lnTo>
                <a:lnTo>
                  <a:pt x="971181" y="62280"/>
                </a:lnTo>
                <a:lnTo>
                  <a:pt x="1000125" y="77812"/>
                </a:lnTo>
                <a:lnTo>
                  <a:pt x="1021638" y="101815"/>
                </a:lnTo>
                <a:lnTo>
                  <a:pt x="1034453" y="132791"/>
                </a:lnTo>
                <a:lnTo>
                  <a:pt x="1034453" y="28092"/>
                </a:lnTo>
                <a:lnTo>
                  <a:pt x="999096" y="10109"/>
                </a:lnTo>
                <a:lnTo>
                  <a:pt x="958761" y="1282"/>
                </a:lnTo>
                <a:lnTo>
                  <a:pt x="941324" y="0"/>
                </a:lnTo>
                <a:lnTo>
                  <a:pt x="934669" y="0"/>
                </a:lnTo>
                <a:lnTo>
                  <a:pt x="931824" y="127"/>
                </a:lnTo>
                <a:lnTo>
                  <a:pt x="929182" y="127"/>
                </a:lnTo>
                <a:lnTo>
                  <a:pt x="887298" y="7505"/>
                </a:lnTo>
                <a:lnTo>
                  <a:pt x="867752" y="15049"/>
                </a:lnTo>
                <a:lnTo>
                  <a:pt x="866660" y="15494"/>
                </a:lnTo>
                <a:lnTo>
                  <a:pt x="865619" y="15951"/>
                </a:lnTo>
                <a:lnTo>
                  <a:pt x="864844" y="16332"/>
                </a:lnTo>
                <a:lnTo>
                  <a:pt x="864006" y="16789"/>
                </a:lnTo>
                <a:lnTo>
                  <a:pt x="863231" y="17170"/>
                </a:lnTo>
                <a:lnTo>
                  <a:pt x="861618" y="18008"/>
                </a:lnTo>
                <a:lnTo>
                  <a:pt x="860005" y="18796"/>
                </a:lnTo>
                <a:lnTo>
                  <a:pt x="858393" y="19634"/>
                </a:lnTo>
                <a:lnTo>
                  <a:pt x="858202" y="19761"/>
                </a:lnTo>
                <a:lnTo>
                  <a:pt x="858062" y="19824"/>
                </a:lnTo>
                <a:lnTo>
                  <a:pt x="822845" y="45135"/>
                </a:lnTo>
                <a:lnTo>
                  <a:pt x="795528" y="78117"/>
                </a:lnTo>
                <a:lnTo>
                  <a:pt x="777786" y="117081"/>
                </a:lnTo>
                <a:lnTo>
                  <a:pt x="771461" y="160235"/>
                </a:lnTo>
                <a:lnTo>
                  <a:pt x="772236" y="177482"/>
                </a:lnTo>
                <a:lnTo>
                  <a:pt x="783539" y="225018"/>
                </a:lnTo>
                <a:lnTo>
                  <a:pt x="786307" y="231406"/>
                </a:lnTo>
                <a:lnTo>
                  <a:pt x="786511" y="231927"/>
                </a:lnTo>
                <a:lnTo>
                  <a:pt x="787476" y="233997"/>
                </a:lnTo>
                <a:lnTo>
                  <a:pt x="788250" y="235483"/>
                </a:lnTo>
                <a:lnTo>
                  <a:pt x="789406" y="237807"/>
                </a:lnTo>
                <a:lnTo>
                  <a:pt x="789800" y="238645"/>
                </a:lnTo>
                <a:lnTo>
                  <a:pt x="790257" y="239483"/>
                </a:lnTo>
                <a:lnTo>
                  <a:pt x="790829" y="240652"/>
                </a:lnTo>
                <a:lnTo>
                  <a:pt x="791540" y="241744"/>
                </a:lnTo>
                <a:lnTo>
                  <a:pt x="792226" y="243039"/>
                </a:lnTo>
                <a:lnTo>
                  <a:pt x="793419" y="245173"/>
                </a:lnTo>
                <a:lnTo>
                  <a:pt x="794131" y="246265"/>
                </a:lnTo>
                <a:lnTo>
                  <a:pt x="794512" y="247040"/>
                </a:lnTo>
                <a:lnTo>
                  <a:pt x="795032" y="247688"/>
                </a:lnTo>
                <a:lnTo>
                  <a:pt x="795477" y="248399"/>
                </a:lnTo>
                <a:lnTo>
                  <a:pt x="796391" y="249948"/>
                </a:lnTo>
                <a:lnTo>
                  <a:pt x="798322" y="252920"/>
                </a:lnTo>
                <a:lnTo>
                  <a:pt x="798715" y="253441"/>
                </a:lnTo>
                <a:lnTo>
                  <a:pt x="798906" y="253758"/>
                </a:lnTo>
                <a:lnTo>
                  <a:pt x="802843" y="259232"/>
                </a:lnTo>
                <a:lnTo>
                  <a:pt x="807008" y="264477"/>
                </a:lnTo>
                <a:lnTo>
                  <a:pt x="811390" y="269519"/>
                </a:lnTo>
                <a:lnTo>
                  <a:pt x="816025" y="274358"/>
                </a:lnTo>
                <a:lnTo>
                  <a:pt x="817181" y="275590"/>
                </a:lnTo>
                <a:lnTo>
                  <a:pt x="818476" y="276745"/>
                </a:lnTo>
                <a:lnTo>
                  <a:pt x="819708" y="277914"/>
                </a:lnTo>
                <a:lnTo>
                  <a:pt x="832573" y="288607"/>
                </a:lnTo>
                <a:lnTo>
                  <a:pt x="878408" y="311886"/>
                </a:lnTo>
                <a:lnTo>
                  <a:pt x="910259" y="318922"/>
                </a:lnTo>
                <a:lnTo>
                  <a:pt x="915809" y="319633"/>
                </a:lnTo>
                <a:lnTo>
                  <a:pt x="921423" y="320090"/>
                </a:lnTo>
                <a:lnTo>
                  <a:pt x="927176" y="320344"/>
                </a:lnTo>
                <a:lnTo>
                  <a:pt x="927950" y="320408"/>
                </a:lnTo>
                <a:lnTo>
                  <a:pt x="929500" y="320408"/>
                </a:lnTo>
                <a:lnTo>
                  <a:pt x="933831" y="320535"/>
                </a:lnTo>
                <a:lnTo>
                  <a:pt x="940612" y="320535"/>
                </a:lnTo>
                <a:lnTo>
                  <a:pt x="945134" y="320281"/>
                </a:lnTo>
                <a:lnTo>
                  <a:pt x="949655" y="319963"/>
                </a:lnTo>
                <a:lnTo>
                  <a:pt x="950683" y="319836"/>
                </a:lnTo>
                <a:lnTo>
                  <a:pt x="951204" y="319836"/>
                </a:lnTo>
                <a:lnTo>
                  <a:pt x="955662" y="319379"/>
                </a:lnTo>
                <a:lnTo>
                  <a:pt x="960056" y="318795"/>
                </a:lnTo>
                <a:lnTo>
                  <a:pt x="965149" y="317893"/>
                </a:lnTo>
                <a:lnTo>
                  <a:pt x="965542" y="317766"/>
                </a:lnTo>
                <a:lnTo>
                  <a:pt x="986294" y="312432"/>
                </a:lnTo>
                <a:lnTo>
                  <a:pt x="1006081" y="304342"/>
                </a:lnTo>
                <a:lnTo>
                  <a:pt x="1024686" y="293598"/>
                </a:lnTo>
                <a:lnTo>
                  <a:pt x="1041882" y="280301"/>
                </a:lnTo>
                <a:lnTo>
                  <a:pt x="1025842" y="263766"/>
                </a:lnTo>
                <a:lnTo>
                  <a:pt x="1002677" y="239877"/>
                </a:lnTo>
                <a:lnTo>
                  <a:pt x="969200" y="258699"/>
                </a:lnTo>
                <a:lnTo>
                  <a:pt x="936091" y="263766"/>
                </a:lnTo>
                <a:lnTo>
                  <a:pt x="900023" y="257467"/>
                </a:lnTo>
                <a:lnTo>
                  <a:pt x="870102" y="239966"/>
                </a:lnTo>
                <a:lnTo>
                  <a:pt x="848182" y="213398"/>
                </a:lnTo>
                <a:lnTo>
                  <a:pt x="836168" y="179870"/>
                </a:lnTo>
                <a:lnTo>
                  <a:pt x="1100721" y="179870"/>
                </a:lnTo>
                <a:lnTo>
                  <a:pt x="1100721" y="160235"/>
                </a:lnTo>
                <a:close/>
              </a:path>
              <a:path w="1431925" h="484504">
                <a:moveTo>
                  <a:pt x="1431886" y="37833"/>
                </a:moveTo>
                <a:lnTo>
                  <a:pt x="1408976" y="20955"/>
                </a:lnTo>
                <a:lnTo>
                  <a:pt x="1383982" y="9194"/>
                </a:lnTo>
                <a:lnTo>
                  <a:pt x="1356271" y="2311"/>
                </a:lnTo>
                <a:lnTo>
                  <a:pt x="1325257" y="76"/>
                </a:lnTo>
                <a:lnTo>
                  <a:pt x="1282001" y="5918"/>
                </a:lnTo>
                <a:lnTo>
                  <a:pt x="1242745" y="22313"/>
                </a:lnTo>
                <a:lnTo>
                  <a:pt x="1209230" y="47625"/>
                </a:lnTo>
                <a:lnTo>
                  <a:pt x="1183170" y="80175"/>
                </a:lnTo>
                <a:lnTo>
                  <a:pt x="1166266" y="118300"/>
                </a:lnTo>
                <a:lnTo>
                  <a:pt x="1160246" y="160350"/>
                </a:lnTo>
                <a:lnTo>
                  <a:pt x="1165720" y="204978"/>
                </a:lnTo>
                <a:lnTo>
                  <a:pt x="1181442" y="243827"/>
                </a:lnTo>
                <a:lnTo>
                  <a:pt x="1206322" y="275869"/>
                </a:lnTo>
                <a:lnTo>
                  <a:pt x="1239291" y="300037"/>
                </a:lnTo>
                <a:lnTo>
                  <a:pt x="1279296" y="315302"/>
                </a:lnTo>
                <a:lnTo>
                  <a:pt x="1325257" y="320624"/>
                </a:lnTo>
                <a:lnTo>
                  <a:pt x="1354023" y="317931"/>
                </a:lnTo>
                <a:lnTo>
                  <a:pt x="1407312" y="297281"/>
                </a:lnTo>
                <a:lnTo>
                  <a:pt x="1387932" y="238683"/>
                </a:lnTo>
                <a:lnTo>
                  <a:pt x="1373682" y="248259"/>
                </a:lnTo>
                <a:lnTo>
                  <a:pt x="1358163" y="255384"/>
                </a:lnTo>
                <a:lnTo>
                  <a:pt x="1341856" y="259816"/>
                </a:lnTo>
                <a:lnTo>
                  <a:pt x="1325257" y="261340"/>
                </a:lnTo>
                <a:lnTo>
                  <a:pt x="1286230" y="253517"/>
                </a:lnTo>
                <a:lnTo>
                  <a:pt x="1254671" y="232067"/>
                </a:lnTo>
                <a:lnTo>
                  <a:pt x="1233551" y="199999"/>
                </a:lnTo>
                <a:lnTo>
                  <a:pt x="1225842" y="160350"/>
                </a:lnTo>
                <a:lnTo>
                  <a:pt x="1233398" y="120269"/>
                </a:lnTo>
                <a:lnTo>
                  <a:pt x="1254290" y="88265"/>
                </a:lnTo>
                <a:lnTo>
                  <a:pt x="1285811" y="67043"/>
                </a:lnTo>
                <a:lnTo>
                  <a:pt x="1325257" y="59359"/>
                </a:lnTo>
                <a:lnTo>
                  <a:pt x="1342453" y="60718"/>
                </a:lnTo>
                <a:lnTo>
                  <a:pt x="1358925" y="64757"/>
                </a:lnTo>
                <a:lnTo>
                  <a:pt x="1374521" y="71386"/>
                </a:lnTo>
                <a:lnTo>
                  <a:pt x="1389049" y="80543"/>
                </a:lnTo>
                <a:lnTo>
                  <a:pt x="1431886" y="37833"/>
                </a:lnTo>
                <a:close/>
              </a:path>
            </a:pathLst>
          </a:custGeom>
          <a:solidFill>
            <a:srgbClr val="5A90C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10" name="object 5">
            <a:extLst>
              <a:ext uri="{FF2B5EF4-FFF2-40B4-BE49-F238E27FC236}">
                <a16:creationId xmlns:a16="http://schemas.microsoft.com/office/drawing/2014/main" id="{2C2D0FAE-4CE4-45E2-81B7-4ED6D6373505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544870" y="4673305"/>
            <a:ext cx="221767" cy="221788"/>
          </a:xfrm>
          <a:prstGeom prst="rect">
            <a:avLst/>
          </a:prstGeom>
        </p:spPr>
      </p:pic>
      <p:pic>
        <p:nvPicPr>
          <p:cNvPr id="11" name="object 6">
            <a:extLst>
              <a:ext uri="{FF2B5EF4-FFF2-40B4-BE49-F238E27FC236}">
                <a16:creationId xmlns:a16="http://schemas.microsoft.com/office/drawing/2014/main" id="{A6646F30-BA3F-4950-981D-3412D749A74C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33093" y="5870322"/>
            <a:ext cx="87624" cy="87660"/>
          </a:xfrm>
          <a:prstGeom prst="rect">
            <a:avLst/>
          </a:prstGeom>
        </p:spPr>
      </p:pic>
      <p:pic>
        <p:nvPicPr>
          <p:cNvPr id="12" name="object 7">
            <a:extLst>
              <a:ext uri="{FF2B5EF4-FFF2-40B4-BE49-F238E27FC236}">
                <a16:creationId xmlns:a16="http://schemas.microsoft.com/office/drawing/2014/main" id="{8E56ACD7-52A9-49EF-A5D6-64A0778A11BE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60140" y="5061235"/>
            <a:ext cx="147842" cy="147938"/>
          </a:xfrm>
          <a:prstGeom prst="rect">
            <a:avLst/>
          </a:prstGeom>
        </p:spPr>
      </p:pic>
      <p:sp>
        <p:nvSpPr>
          <p:cNvPr id="13" name="object 8">
            <a:extLst>
              <a:ext uri="{FF2B5EF4-FFF2-40B4-BE49-F238E27FC236}">
                <a16:creationId xmlns:a16="http://schemas.microsoft.com/office/drawing/2014/main" id="{B1083DD5-8CAD-4F3A-AA8F-0314F9D60E59}"/>
              </a:ext>
            </a:extLst>
          </p:cNvPr>
          <p:cNvSpPr/>
          <p:nvPr userDrawn="1"/>
        </p:nvSpPr>
        <p:spPr>
          <a:xfrm>
            <a:off x="1082501" y="5005781"/>
            <a:ext cx="615950" cy="104775"/>
          </a:xfrm>
          <a:custGeom>
            <a:avLst/>
            <a:gdLst/>
            <a:ahLst/>
            <a:cxnLst/>
            <a:rect l="l" t="t" r="r" b="b"/>
            <a:pathLst>
              <a:path w="615950" h="104775">
                <a:moveTo>
                  <a:pt x="48234" y="9652"/>
                </a:moveTo>
                <a:lnTo>
                  <a:pt x="47040" y="8597"/>
                </a:lnTo>
                <a:lnTo>
                  <a:pt x="1181" y="8597"/>
                </a:lnTo>
                <a:lnTo>
                  <a:pt x="0" y="9652"/>
                </a:lnTo>
                <a:lnTo>
                  <a:pt x="0" y="101765"/>
                </a:lnTo>
                <a:lnTo>
                  <a:pt x="1181" y="102958"/>
                </a:lnTo>
                <a:lnTo>
                  <a:pt x="17576" y="102958"/>
                </a:lnTo>
                <a:lnTo>
                  <a:pt x="18630" y="101765"/>
                </a:lnTo>
                <a:lnTo>
                  <a:pt x="18630" y="62382"/>
                </a:lnTo>
                <a:lnTo>
                  <a:pt x="19824" y="61188"/>
                </a:lnTo>
                <a:lnTo>
                  <a:pt x="43078" y="61188"/>
                </a:lnTo>
                <a:lnTo>
                  <a:pt x="44272" y="59994"/>
                </a:lnTo>
                <a:lnTo>
                  <a:pt x="44272" y="46126"/>
                </a:lnTo>
                <a:lnTo>
                  <a:pt x="43078" y="44932"/>
                </a:lnTo>
                <a:lnTo>
                  <a:pt x="19824" y="44932"/>
                </a:lnTo>
                <a:lnTo>
                  <a:pt x="18630" y="43751"/>
                </a:lnTo>
                <a:lnTo>
                  <a:pt x="18630" y="25908"/>
                </a:lnTo>
                <a:lnTo>
                  <a:pt x="19824" y="24841"/>
                </a:lnTo>
                <a:lnTo>
                  <a:pt x="47040" y="24841"/>
                </a:lnTo>
                <a:lnTo>
                  <a:pt x="48234" y="23660"/>
                </a:lnTo>
                <a:lnTo>
                  <a:pt x="48234" y="21412"/>
                </a:lnTo>
                <a:lnTo>
                  <a:pt x="48234" y="9652"/>
                </a:lnTo>
                <a:close/>
              </a:path>
              <a:path w="615950" h="104775">
                <a:moveTo>
                  <a:pt x="111150" y="87884"/>
                </a:moveTo>
                <a:lnTo>
                  <a:pt x="109956" y="86702"/>
                </a:lnTo>
                <a:lnTo>
                  <a:pt x="82207" y="86702"/>
                </a:lnTo>
                <a:lnTo>
                  <a:pt x="81140" y="85636"/>
                </a:lnTo>
                <a:lnTo>
                  <a:pt x="81140" y="62255"/>
                </a:lnTo>
                <a:lnTo>
                  <a:pt x="82207" y="61188"/>
                </a:lnTo>
                <a:lnTo>
                  <a:pt x="104546" y="61188"/>
                </a:lnTo>
                <a:lnTo>
                  <a:pt x="105727" y="60007"/>
                </a:lnTo>
                <a:lnTo>
                  <a:pt x="105727" y="46126"/>
                </a:lnTo>
                <a:lnTo>
                  <a:pt x="104546" y="44932"/>
                </a:lnTo>
                <a:lnTo>
                  <a:pt x="82207" y="44932"/>
                </a:lnTo>
                <a:lnTo>
                  <a:pt x="81140" y="43751"/>
                </a:lnTo>
                <a:lnTo>
                  <a:pt x="81140" y="25908"/>
                </a:lnTo>
                <a:lnTo>
                  <a:pt x="82207" y="24714"/>
                </a:lnTo>
                <a:lnTo>
                  <a:pt x="108508" y="24714"/>
                </a:lnTo>
                <a:lnTo>
                  <a:pt x="109689" y="23660"/>
                </a:lnTo>
                <a:lnTo>
                  <a:pt x="109689" y="9652"/>
                </a:lnTo>
                <a:lnTo>
                  <a:pt x="108508" y="8597"/>
                </a:lnTo>
                <a:lnTo>
                  <a:pt x="94107" y="8597"/>
                </a:lnTo>
                <a:lnTo>
                  <a:pt x="96875" y="3048"/>
                </a:lnTo>
                <a:lnTo>
                  <a:pt x="97142" y="660"/>
                </a:lnTo>
                <a:lnTo>
                  <a:pt x="96481" y="0"/>
                </a:lnTo>
                <a:lnTo>
                  <a:pt x="82867" y="0"/>
                </a:lnTo>
                <a:lnTo>
                  <a:pt x="81407" y="1054"/>
                </a:lnTo>
                <a:lnTo>
                  <a:pt x="79565" y="8597"/>
                </a:lnTo>
                <a:lnTo>
                  <a:pt x="63563" y="8597"/>
                </a:lnTo>
                <a:lnTo>
                  <a:pt x="62382" y="9652"/>
                </a:lnTo>
                <a:lnTo>
                  <a:pt x="62382" y="101765"/>
                </a:lnTo>
                <a:lnTo>
                  <a:pt x="63563" y="102958"/>
                </a:lnTo>
                <a:lnTo>
                  <a:pt x="109956" y="102958"/>
                </a:lnTo>
                <a:lnTo>
                  <a:pt x="111150" y="101765"/>
                </a:lnTo>
                <a:lnTo>
                  <a:pt x="111150" y="99517"/>
                </a:lnTo>
                <a:lnTo>
                  <a:pt x="111150" y="87884"/>
                </a:lnTo>
                <a:close/>
              </a:path>
              <a:path w="615950" h="104775">
                <a:moveTo>
                  <a:pt x="179489" y="25895"/>
                </a:moveTo>
                <a:lnTo>
                  <a:pt x="179031" y="24841"/>
                </a:lnTo>
                <a:lnTo>
                  <a:pt x="176847" y="19824"/>
                </a:lnTo>
                <a:lnTo>
                  <a:pt x="166535" y="10833"/>
                </a:lnTo>
                <a:lnTo>
                  <a:pt x="160718" y="8775"/>
                </a:lnTo>
                <a:lnTo>
                  <a:pt x="160718" y="27749"/>
                </a:lnTo>
                <a:lnTo>
                  <a:pt x="160718" y="83121"/>
                </a:lnTo>
                <a:lnTo>
                  <a:pt x="157556" y="86690"/>
                </a:lnTo>
                <a:lnTo>
                  <a:pt x="146189" y="86690"/>
                </a:lnTo>
                <a:lnTo>
                  <a:pt x="144995" y="85636"/>
                </a:lnTo>
                <a:lnTo>
                  <a:pt x="144995" y="25895"/>
                </a:lnTo>
                <a:lnTo>
                  <a:pt x="146189" y="24841"/>
                </a:lnTo>
                <a:lnTo>
                  <a:pt x="157949" y="24841"/>
                </a:lnTo>
                <a:lnTo>
                  <a:pt x="160718" y="27749"/>
                </a:lnTo>
                <a:lnTo>
                  <a:pt x="160718" y="8775"/>
                </a:lnTo>
                <a:lnTo>
                  <a:pt x="160197" y="8585"/>
                </a:lnTo>
                <a:lnTo>
                  <a:pt x="127546" y="8585"/>
                </a:lnTo>
                <a:lnTo>
                  <a:pt x="126365" y="9639"/>
                </a:lnTo>
                <a:lnTo>
                  <a:pt x="126365" y="101765"/>
                </a:lnTo>
                <a:lnTo>
                  <a:pt x="127546" y="102946"/>
                </a:lnTo>
                <a:lnTo>
                  <a:pt x="160197" y="102946"/>
                </a:lnTo>
                <a:lnTo>
                  <a:pt x="179425" y="85636"/>
                </a:lnTo>
                <a:lnTo>
                  <a:pt x="179489" y="25895"/>
                </a:lnTo>
                <a:close/>
              </a:path>
              <a:path w="615950" h="104775">
                <a:moveTo>
                  <a:pt x="245440" y="87884"/>
                </a:moveTo>
                <a:lnTo>
                  <a:pt x="244246" y="86702"/>
                </a:lnTo>
                <a:lnTo>
                  <a:pt x="216496" y="86702"/>
                </a:lnTo>
                <a:lnTo>
                  <a:pt x="215430" y="85636"/>
                </a:lnTo>
                <a:lnTo>
                  <a:pt x="215430" y="62255"/>
                </a:lnTo>
                <a:lnTo>
                  <a:pt x="216496" y="61188"/>
                </a:lnTo>
                <a:lnTo>
                  <a:pt x="238836" y="61188"/>
                </a:lnTo>
                <a:lnTo>
                  <a:pt x="240017" y="60007"/>
                </a:lnTo>
                <a:lnTo>
                  <a:pt x="240017" y="46126"/>
                </a:lnTo>
                <a:lnTo>
                  <a:pt x="238836" y="44932"/>
                </a:lnTo>
                <a:lnTo>
                  <a:pt x="216496" y="44932"/>
                </a:lnTo>
                <a:lnTo>
                  <a:pt x="215430" y="43751"/>
                </a:lnTo>
                <a:lnTo>
                  <a:pt x="215430" y="25908"/>
                </a:lnTo>
                <a:lnTo>
                  <a:pt x="216496" y="24714"/>
                </a:lnTo>
                <a:lnTo>
                  <a:pt x="242798" y="24714"/>
                </a:lnTo>
                <a:lnTo>
                  <a:pt x="243979" y="23660"/>
                </a:lnTo>
                <a:lnTo>
                  <a:pt x="243979" y="9652"/>
                </a:lnTo>
                <a:lnTo>
                  <a:pt x="242798" y="8597"/>
                </a:lnTo>
                <a:lnTo>
                  <a:pt x="228396" y="8597"/>
                </a:lnTo>
                <a:lnTo>
                  <a:pt x="231165" y="3048"/>
                </a:lnTo>
                <a:lnTo>
                  <a:pt x="231432" y="660"/>
                </a:lnTo>
                <a:lnTo>
                  <a:pt x="230771" y="0"/>
                </a:lnTo>
                <a:lnTo>
                  <a:pt x="217157" y="0"/>
                </a:lnTo>
                <a:lnTo>
                  <a:pt x="215696" y="1054"/>
                </a:lnTo>
                <a:lnTo>
                  <a:pt x="213855" y="8597"/>
                </a:lnTo>
                <a:lnTo>
                  <a:pt x="197853" y="8597"/>
                </a:lnTo>
                <a:lnTo>
                  <a:pt x="196672" y="9652"/>
                </a:lnTo>
                <a:lnTo>
                  <a:pt x="196672" y="101765"/>
                </a:lnTo>
                <a:lnTo>
                  <a:pt x="197853" y="102958"/>
                </a:lnTo>
                <a:lnTo>
                  <a:pt x="244246" y="102958"/>
                </a:lnTo>
                <a:lnTo>
                  <a:pt x="245440" y="101765"/>
                </a:lnTo>
                <a:lnTo>
                  <a:pt x="245440" y="99517"/>
                </a:lnTo>
                <a:lnTo>
                  <a:pt x="245440" y="87884"/>
                </a:lnTo>
                <a:close/>
              </a:path>
              <a:path w="615950" h="104775">
                <a:moveTo>
                  <a:pt x="318008" y="99250"/>
                </a:moveTo>
                <a:lnTo>
                  <a:pt x="317982" y="95554"/>
                </a:lnTo>
                <a:lnTo>
                  <a:pt x="317741" y="94627"/>
                </a:lnTo>
                <a:lnTo>
                  <a:pt x="317207" y="93573"/>
                </a:lnTo>
                <a:lnTo>
                  <a:pt x="315493" y="91592"/>
                </a:lnTo>
                <a:lnTo>
                  <a:pt x="314706" y="87363"/>
                </a:lnTo>
                <a:lnTo>
                  <a:pt x="314706" y="69646"/>
                </a:lnTo>
                <a:lnTo>
                  <a:pt x="312051" y="64096"/>
                </a:lnTo>
                <a:lnTo>
                  <a:pt x="311797" y="63576"/>
                </a:lnTo>
                <a:lnTo>
                  <a:pt x="305841" y="59080"/>
                </a:lnTo>
                <a:lnTo>
                  <a:pt x="305181" y="58686"/>
                </a:lnTo>
                <a:lnTo>
                  <a:pt x="304914" y="58153"/>
                </a:lnTo>
                <a:lnTo>
                  <a:pt x="304914" y="56832"/>
                </a:lnTo>
                <a:lnTo>
                  <a:pt x="305181" y="56172"/>
                </a:lnTo>
                <a:lnTo>
                  <a:pt x="305841" y="55778"/>
                </a:lnTo>
                <a:lnTo>
                  <a:pt x="312191" y="50888"/>
                </a:lnTo>
                <a:lnTo>
                  <a:pt x="312623" y="49961"/>
                </a:lnTo>
                <a:lnTo>
                  <a:pt x="315353" y="44145"/>
                </a:lnTo>
                <a:lnTo>
                  <a:pt x="315353" y="35293"/>
                </a:lnTo>
                <a:lnTo>
                  <a:pt x="296722" y="9956"/>
                </a:lnTo>
                <a:lnTo>
                  <a:pt x="296722" y="27762"/>
                </a:lnTo>
                <a:lnTo>
                  <a:pt x="296722" y="45466"/>
                </a:lnTo>
                <a:lnTo>
                  <a:pt x="293420" y="49961"/>
                </a:lnTo>
                <a:lnTo>
                  <a:pt x="280466" y="49961"/>
                </a:lnTo>
                <a:lnTo>
                  <a:pt x="279285" y="48768"/>
                </a:lnTo>
                <a:lnTo>
                  <a:pt x="279285" y="24460"/>
                </a:lnTo>
                <a:lnTo>
                  <a:pt x="280466" y="23266"/>
                </a:lnTo>
                <a:lnTo>
                  <a:pt x="293420" y="23266"/>
                </a:lnTo>
                <a:lnTo>
                  <a:pt x="296722" y="27762"/>
                </a:lnTo>
                <a:lnTo>
                  <a:pt x="296722" y="9956"/>
                </a:lnTo>
                <a:lnTo>
                  <a:pt x="288264" y="8597"/>
                </a:lnTo>
                <a:lnTo>
                  <a:pt x="261835" y="8597"/>
                </a:lnTo>
                <a:lnTo>
                  <a:pt x="260654" y="9652"/>
                </a:lnTo>
                <a:lnTo>
                  <a:pt x="260654" y="101765"/>
                </a:lnTo>
                <a:lnTo>
                  <a:pt x="261835" y="102958"/>
                </a:lnTo>
                <a:lnTo>
                  <a:pt x="278091" y="102958"/>
                </a:lnTo>
                <a:lnTo>
                  <a:pt x="279285" y="101765"/>
                </a:lnTo>
                <a:lnTo>
                  <a:pt x="279285" y="65290"/>
                </a:lnTo>
                <a:lnTo>
                  <a:pt x="280466" y="64096"/>
                </a:lnTo>
                <a:lnTo>
                  <a:pt x="292633" y="64096"/>
                </a:lnTo>
                <a:lnTo>
                  <a:pt x="296062" y="68072"/>
                </a:lnTo>
                <a:lnTo>
                  <a:pt x="296176" y="87363"/>
                </a:lnTo>
                <a:lnTo>
                  <a:pt x="296329" y="89738"/>
                </a:lnTo>
                <a:lnTo>
                  <a:pt x="305320" y="104140"/>
                </a:lnTo>
                <a:lnTo>
                  <a:pt x="310870" y="104140"/>
                </a:lnTo>
                <a:lnTo>
                  <a:pt x="313118" y="103619"/>
                </a:lnTo>
                <a:lnTo>
                  <a:pt x="314833" y="102425"/>
                </a:lnTo>
                <a:lnTo>
                  <a:pt x="316953" y="101104"/>
                </a:lnTo>
                <a:lnTo>
                  <a:pt x="318008" y="99250"/>
                </a:lnTo>
                <a:close/>
              </a:path>
              <a:path w="615950" h="104775">
                <a:moveTo>
                  <a:pt x="389775" y="101892"/>
                </a:moveTo>
                <a:lnTo>
                  <a:pt x="389382" y="99644"/>
                </a:lnTo>
                <a:lnTo>
                  <a:pt x="385445" y="81267"/>
                </a:lnTo>
                <a:lnTo>
                  <a:pt x="382536" y="67665"/>
                </a:lnTo>
                <a:lnTo>
                  <a:pt x="374929" y="32105"/>
                </a:lnTo>
                <a:lnTo>
                  <a:pt x="370611" y="11887"/>
                </a:lnTo>
                <a:lnTo>
                  <a:pt x="370217" y="9639"/>
                </a:lnTo>
                <a:lnTo>
                  <a:pt x="368769" y="8585"/>
                </a:lnTo>
                <a:lnTo>
                  <a:pt x="364540" y="8585"/>
                </a:lnTo>
                <a:lnTo>
                  <a:pt x="364540" y="66611"/>
                </a:lnTo>
                <a:lnTo>
                  <a:pt x="363613" y="67665"/>
                </a:lnTo>
                <a:lnTo>
                  <a:pt x="353568" y="67665"/>
                </a:lnTo>
                <a:lnTo>
                  <a:pt x="352640" y="66611"/>
                </a:lnTo>
                <a:lnTo>
                  <a:pt x="352907" y="64350"/>
                </a:lnTo>
                <a:lnTo>
                  <a:pt x="357136" y="33566"/>
                </a:lnTo>
                <a:lnTo>
                  <a:pt x="357136" y="32639"/>
                </a:lnTo>
                <a:lnTo>
                  <a:pt x="357657" y="32105"/>
                </a:lnTo>
                <a:lnTo>
                  <a:pt x="359511" y="32105"/>
                </a:lnTo>
                <a:lnTo>
                  <a:pt x="360045" y="32639"/>
                </a:lnTo>
                <a:lnTo>
                  <a:pt x="364274" y="64350"/>
                </a:lnTo>
                <a:lnTo>
                  <a:pt x="364540" y="66611"/>
                </a:lnTo>
                <a:lnTo>
                  <a:pt x="364540" y="8585"/>
                </a:lnTo>
                <a:lnTo>
                  <a:pt x="348538" y="8585"/>
                </a:lnTo>
                <a:lnTo>
                  <a:pt x="347091" y="9639"/>
                </a:lnTo>
                <a:lnTo>
                  <a:pt x="346697" y="11887"/>
                </a:lnTo>
                <a:lnTo>
                  <a:pt x="327926" y="99644"/>
                </a:lnTo>
                <a:lnTo>
                  <a:pt x="327533" y="101892"/>
                </a:lnTo>
                <a:lnTo>
                  <a:pt x="328333" y="102946"/>
                </a:lnTo>
                <a:lnTo>
                  <a:pt x="344843" y="102946"/>
                </a:lnTo>
                <a:lnTo>
                  <a:pt x="346163" y="101892"/>
                </a:lnTo>
                <a:lnTo>
                  <a:pt x="346557" y="99644"/>
                </a:lnTo>
                <a:lnTo>
                  <a:pt x="349338" y="84709"/>
                </a:lnTo>
                <a:lnTo>
                  <a:pt x="349732" y="82461"/>
                </a:lnTo>
                <a:lnTo>
                  <a:pt x="351053" y="81267"/>
                </a:lnTo>
                <a:lnTo>
                  <a:pt x="366255" y="81267"/>
                </a:lnTo>
                <a:lnTo>
                  <a:pt x="367576" y="82461"/>
                </a:lnTo>
                <a:lnTo>
                  <a:pt x="367969" y="84709"/>
                </a:lnTo>
                <a:lnTo>
                  <a:pt x="370751" y="99644"/>
                </a:lnTo>
                <a:lnTo>
                  <a:pt x="371144" y="101892"/>
                </a:lnTo>
                <a:lnTo>
                  <a:pt x="372465" y="102946"/>
                </a:lnTo>
                <a:lnTo>
                  <a:pt x="388988" y="102946"/>
                </a:lnTo>
                <a:lnTo>
                  <a:pt x="389775" y="101892"/>
                </a:lnTo>
                <a:close/>
              </a:path>
              <a:path w="615950" h="104775">
                <a:moveTo>
                  <a:pt x="439077" y="9652"/>
                </a:moveTo>
                <a:lnTo>
                  <a:pt x="437883" y="8597"/>
                </a:lnTo>
                <a:lnTo>
                  <a:pt x="389115" y="8597"/>
                </a:lnTo>
                <a:lnTo>
                  <a:pt x="387934" y="9652"/>
                </a:lnTo>
                <a:lnTo>
                  <a:pt x="387934" y="23660"/>
                </a:lnTo>
                <a:lnTo>
                  <a:pt x="389115" y="24714"/>
                </a:lnTo>
                <a:lnTo>
                  <a:pt x="402996" y="24714"/>
                </a:lnTo>
                <a:lnTo>
                  <a:pt x="404190" y="25908"/>
                </a:lnTo>
                <a:lnTo>
                  <a:pt x="404190" y="101765"/>
                </a:lnTo>
                <a:lnTo>
                  <a:pt x="405371" y="102958"/>
                </a:lnTo>
                <a:lnTo>
                  <a:pt x="421627" y="102958"/>
                </a:lnTo>
                <a:lnTo>
                  <a:pt x="422821" y="101765"/>
                </a:lnTo>
                <a:lnTo>
                  <a:pt x="422821" y="25908"/>
                </a:lnTo>
                <a:lnTo>
                  <a:pt x="424002" y="24714"/>
                </a:lnTo>
                <a:lnTo>
                  <a:pt x="437883" y="24714"/>
                </a:lnTo>
                <a:lnTo>
                  <a:pt x="439077" y="23660"/>
                </a:lnTo>
                <a:lnTo>
                  <a:pt x="439077" y="21412"/>
                </a:lnTo>
                <a:lnTo>
                  <a:pt x="439077" y="9652"/>
                </a:lnTo>
                <a:close/>
              </a:path>
              <a:path w="615950" h="104775">
                <a:moveTo>
                  <a:pt x="471335" y="9347"/>
                </a:moveTo>
                <a:lnTo>
                  <a:pt x="470281" y="9347"/>
                </a:lnTo>
                <a:lnTo>
                  <a:pt x="470281" y="8077"/>
                </a:lnTo>
                <a:lnTo>
                  <a:pt x="453745" y="8077"/>
                </a:lnTo>
                <a:lnTo>
                  <a:pt x="453745" y="9347"/>
                </a:lnTo>
                <a:lnTo>
                  <a:pt x="452704" y="9347"/>
                </a:lnTo>
                <a:lnTo>
                  <a:pt x="452704" y="99517"/>
                </a:lnTo>
                <a:lnTo>
                  <a:pt x="452704" y="102057"/>
                </a:lnTo>
                <a:lnTo>
                  <a:pt x="453618" y="102057"/>
                </a:lnTo>
                <a:lnTo>
                  <a:pt x="453618" y="103327"/>
                </a:lnTo>
                <a:lnTo>
                  <a:pt x="470408" y="103327"/>
                </a:lnTo>
                <a:lnTo>
                  <a:pt x="470408" y="102057"/>
                </a:lnTo>
                <a:lnTo>
                  <a:pt x="471335" y="102057"/>
                </a:lnTo>
                <a:lnTo>
                  <a:pt x="471335" y="99517"/>
                </a:lnTo>
                <a:lnTo>
                  <a:pt x="471335" y="9347"/>
                </a:lnTo>
                <a:close/>
              </a:path>
              <a:path w="615950" h="104775">
                <a:moveTo>
                  <a:pt x="542963" y="24447"/>
                </a:moveTo>
                <a:lnTo>
                  <a:pt x="542531" y="23393"/>
                </a:lnTo>
                <a:lnTo>
                  <a:pt x="540448" y="18364"/>
                </a:lnTo>
                <a:lnTo>
                  <a:pt x="530148" y="9385"/>
                </a:lnTo>
                <a:lnTo>
                  <a:pt x="524205" y="7327"/>
                </a:lnTo>
                <a:lnTo>
                  <a:pt x="524205" y="26301"/>
                </a:lnTo>
                <a:lnTo>
                  <a:pt x="524205" y="84709"/>
                </a:lnTo>
                <a:lnTo>
                  <a:pt x="521030" y="88277"/>
                </a:lnTo>
                <a:lnTo>
                  <a:pt x="510717" y="88277"/>
                </a:lnTo>
                <a:lnTo>
                  <a:pt x="507542" y="84709"/>
                </a:lnTo>
                <a:lnTo>
                  <a:pt x="507542" y="26301"/>
                </a:lnTo>
                <a:lnTo>
                  <a:pt x="510324" y="23393"/>
                </a:lnTo>
                <a:lnTo>
                  <a:pt x="521423" y="23393"/>
                </a:lnTo>
                <a:lnTo>
                  <a:pt x="524205" y="26301"/>
                </a:lnTo>
                <a:lnTo>
                  <a:pt x="524205" y="7327"/>
                </a:lnTo>
                <a:lnTo>
                  <a:pt x="523671" y="7137"/>
                </a:lnTo>
                <a:lnTo>
                  <a:pt x="508076" y="7137"/>
                </a:lnTo>
                <a:lnTo>
                  <a:pt x="501599" y="9385"/>
                </a:lnTo>
                <a:lnTo>
                  <a:pt x="491553" y="18364"/>
                </a:lnTo>
                <a:lnTo>
                  <a:pt x="488911" y="24447"/>
                </a:lnTo>
                <a:lnTo>
                  <a:pt x="488911" y="87083"/>
                </a:lnTo>
                <a:lnTo>
                  <a:pt x="491413" y="93167"/>
                </a:lnTo>
                <a:lnTo>
                  <a:pt x="496582" y="97790"/>
                </a:lnTo>
                <a:lnTo>
                  <a:pt x="501726" y="102285"/>
                </a:lnTo>
                <a:lnTo>
                  <a:pt x="508076" y="104533"/>
                </a:lnTo>
                <a:lnTo>
                  <a:pt x="523671" y="104533"/>
                </a:lnTo>
                <a:lnTo>
                  <a:pt x="530009" y="102285"/>
                </a:lnTo>
                <a:lnTo>
                  <a:pt x="535165" y="97790"/>
                </a:lnTo>
                <a:lnTo>
                  <a:pt x="540321" y="93167"/>
                </a:lnTo>
                <a:lnTo>
                  <a:pt x="542442" y="88277"/>
                </a:lnTo>
                <a:lnTo>
                  <a:pt x="542963" y="87083"/>
                </a:lnTo>
                <a:lnTo>
                  <a:pt x="542963" y="24447"/>
                </a:lnTo>
                <a:close/>
              </a:path>
              <a:path w="615950" h="104775">
                <a:moveTo>
                  <a:pt x="615657" y="9652"/>
                </a:moveTo>
                <a:lnTo>
                  <a:pt x="614603" y="8597"/>
                </a:lnTo>
                <a:lnTo>
                  <a:pt x="598614" y="8597"/>
                </a:lnTo>
                <a:lnTo>
                  <a:pt x="597560" y="9652"/>
                </a:lnTo>
                <a:lnTo>
                  <a:pt x="597560" y="59207"/>
                </a:lnTo>
                <a:lnTo>
                  <a:pt x="597154" y="59613"/>
                </a:lnTo>
                <a:lnTo>
                  <a:pt x="595706" y="59613"/>
                </a:lnTo>
                <a:lnTo>
                  <a:pt x="595299" y="59207"/>
                </a:lnTo>
                <a:lnTo>
                  <a:pt x="579310" y="9652"/>
                </a:lnTo>
                <a:lnTo>
                  <a:pt x="577735" y="8597"/>
                </a:lnTo>
                <a:lnTo>
                  <a:pt x="561340" y="8597"/>
                </a:lnTo>
                <a:lnTo>
                  <a:pt x="560158" y="9652"/>
                </a:lnTo>
                <a:lnTo>
                  <a:pt x="560158" y="101765"/>
                </a:lnTo>
                <a:lnTo>
                  <a:pt x="561340" y="102958"/>
                </a:lnTo>
                <a:lnTo>
                  <a:pt x="577202" y="102958"/>
                </a:lnTo>
                <a:lnTo>
                  <a:pt x="578383" y="101765"/>
                </a:lnTo>
                <a:lnTo>
                  <a:pt x="578383" y="51549"/>
                </a:lnTo>
                <a:lnTo>
                  <a:pt x="578789" y="51142"/>
                </a:lnTo>
                <a:lnTo>
                  <a:pt x="580237" y="51142"/>
                </a:lnTo>
                <a:lnTo>
                  <a:pt x="580771" y="51409"/>
                </a:lnTo>
                <a:lnTo>
                  <a:pt x="597027" y="101892"/>
                </a:lnTo>
                <a:lnTo>
                  <a:pt x="598614" y="102958"/>
                </a:lnTo>
                <a:lnTo>
                  <a:pt x="614603" y="102958"/>
                </a:lnTo>
                <a:lnTo>
                  <a:pt x="615657" y="101765"/>
                </a:lnTo>
                <a:lnTo>
                  <a:pt x="615657" y="99517"/>
                </a:lnTo>
                <a:lnTo>
                  <a:pt x="615657" y="9652"/>
                </a:lnTo>
                <a:close/>
              </a:path>
            </a:pathLst>
          </a:custGeom>
          <a:solidFill>
            <a:srgbClr val="ED0F6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15" name="object 9">
            <a:extLst>
              <a:ext uri="{FF2B5EF4-FFF2-40B4-BE49-F238E27FC236}">
                <a16:creationId xmlns:a16="http://schemas.microsoft.com/office/drawing/2014/main" id="{29D39DB3-6E15-42A4-B7AE-336C30619B93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300007" y="5138480"/>
            <a:ext cx="184246" cy="97396"/>
          </a:xfrm>
          <a:prstGeom prst="rect">
            <a:avLst/>
          </a:prstGeom>
        </p:spPr>
      </p:pic>
      <p:pic>
        <p:nvPicPr>
          <p:cNvPr id="17" name="object 10">
            <a:extLst>
              <a:ext uri="{FF2B5EF4-FFF2-40B4-BE49-F238E27FC236}">
                <a16:creationId xmlns:a16="http://schemas.microsoft.com/office/drawing/2014/main" id="{E83B9784-F9C2-47F8-8757-CF54AC35D423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2364221" y="5312582"/>
            <a:ext cx="359864" cy="125020"/>
          </a:xfrm>
          <a:prstGeom prst="rect">
            <a:avLst/>
          </a:prstGeom>
        </p:spPr>
      </p:pic>
      <p:pic>
        <p:nvPicPr>
          <p:cNvPr id="18" name="object 11">
            <a:extLst>
              <a:ext uri="{FF2B5EF4-FFF2-40B4-BE49-F238E27FC236}">
                <a16:creationId xmlns:a16="http://schemas.microsoft.com/office/drawing/2014/main" id="{65192A5B-D529-4EF5-9FB7-1F084F1A4690}"/>
              </a:ext>
            </a:extLst>
          </p:cNvPr>
          <p:cNvPicPr/>
          <p:nvPr userDrawn="1"/>
        </p:nvPicPr>
        <p:blipFill>
          <a:blip r:embed="rId8" cstate="print"/>
          <a:stretch>
            <a:fillRect/>
          </a:stretch>
        </p:blipFill>
        <p:spPr>
          <a:xfrm>
            <a:off x="2804436" y="5312586"/>
            <a:ext cx="132607" cy="125016"/>
          </a:xfrm>
          <a:prstGeom prst="rect">
            <a:avLst/>
          </a:prstGeom>
        </p:spPr>
      </p:pic>
      <p:sp>
        <p:nvSpPr>
          <p:cNvPr id="19" name="object 12">
            <a:extLst>
              <a:ext uri="{FF2B5EF4-FFF2-40B4-BE49-F238E27FC236}">
                <a16:creationId xmlns:a16="http://schemas.microsoft.com/office/drawing/2014/main" id="{5747F3F0-1EDE-405D-A7AB-9D03A162D2A0}"/>
              </a:ext>
            </a:extLst>
          </p:cNvPr>
          <p:cNvSpPr/>
          <p:nvPr userDrawn="1"/>
        </p:nvSpPr>
        <p:spPr>
          <a:xfrm>
            <a:off x="2364211" y="5302110"/>
            <a:ext cx="1345565" cy="316865"/>
          </a:xfrm>
          <a:custGeom>
            <a:avLst/>
            <a:gdLst/>
            <a:ahLst/>
            <a:cxnLst/>
            <a:rect l="l" t="t" r="r" b="b"/>
            <a:pathLst>
              <a:path w="1345564" h="316864">
                <a:moveTo>
                  <a:pt x="75895" y="279412"/>
                </a:moveTo>
                <a:lnTo>
                  <a:pt x="73063" y="264350"/>
                </a:lnTo>
                <a:lnTo>
                  <a:pt x="70192" y="260096"/>
                </a:lnTo>
                <a:lnTo>
                  <a:pt x="65189" y="252691"/>
                </a:lnTo>
                <a:lnTo>
                  <a:pt x="56934" y="247523"/>
                </a:lnTo>
                <a:lnTo>
                  <a:pt x="56934" y="279412"/>
                </a:lnTo>
                <a:lnTo>
                  <a:pt x="55549" y="287007"/>
                </a:lnTo>
                <a:lnTo>
                  <a:pt x="51638" y="293128"/>
                </a:lnTo>
                <a:lnTo>
                  <a:pt x="45643" y="297230"/>
                </a:lnTo>
                <a:lnTo>
                  <a:pt x="37960" y="298716"/>
                </a:lnTo>
                <a:lnTo>
                  <a:pt x="30429" y="297230"/>
                </a:lnTo>
                <a:lnTo>
                  <a:pt x="24409" y="293128"/>
                </a:lnTo>
                <a:lnTo>
                  <a:pt x="20434" y="287007"/>
                </a:lnTo>
                <a:lnTo>
                  <a:pt x="18986" y="279412"/>
                </a:lnTo>
                <a:lnTo>
                  <a:pt x="20434" y="271678"/>
                </a:lnTo>
                <a:lnTo>
                  <a:pt x="24409" y="265557"/>
                </a:lnTo>
                <a:lnTo>
                  <a:pt x="30429" y="261543"/>
                </a:lnTo>
                <a:lnTo>
                  <a:pt x="37960" y="260096"/>
                </a:lnTo>
                <a:lnTo>
                  <a:pt x="45643" y="261543"/>
                </a:lnTo>
                <a:lnTo>
                  <a:pt x="51638" y="265557"/>
                </a:lnTo>
                <a:lnTo>
                  <a:pt x="55549" y="271678"/>
                </a:lnTo>
                <a:lnTo>
                  <a:pt x="56934" y="279412"/>
                </a:lnTo>
                <a:lnTo>
                  <a:pt x="56934" y="247523"/>
                </a:lnTo>
                <a:lnTo>
                  <a:pt x="53187" y="245160"/>
                </a:lnTo>
                <a:lnTo>
                  <a:pt x="37960" y="242481"/>
                </a:lnTo>
                <a:lnTo>
                  <a:pt x="23456" y="245389"/>
                </a:lnTo>
                <a:lnTo>
                  <a:pt x="11353" y="253326"/>
                </a:lnTo>
                <a:lnTo>
                  <a:pt x="3073" y="265061"/>
                </a:lnTo>
                <a:lnTo>
                  <a:pt x="0" y="279412"/>
                </a:lnTo>
                <a:lnTo>
                  <a:pt x="2832" y="294462"/>
                </a:lnTo>
                <a:lnTo>
                  <a:pt x="10718" y="306120"/>
                </a:lnTo>
                <a:lnTo>
                  <a:pt x="22733" y="313664"/>
                </a:lnTo>
                <a:lnTo>
                  <a:pt x="37960" y="316331"/>
                </a:lnTo>
                <a:lnTo>
                  <a:pt x="52463" y="313423"/>
                </a:lnTo>
                <a:lnTo>
                  <a:pt x="64554" y="305498"/>
                </a:lnTo>
                <a:lnTo>
                  <a:pt x="69329" y="298716"/>
                </a:lnTo>
                <a:lnTo>
                  <a:pt x="72834" y="293751"/>
                </a:lnTo>
                <a:lnTo>
                  <a:pt x="75895" y="279412"/>
                </a:lnTo>
                <a:close/>
              </a:path>
              <a:path w="1345564" h="316864">
                <a:moveTo>
                  <a:pt x="127863" y="244170"/>
                </a:moveTo>
                <a:lnTo>
                  <a:pt x="121094" y="244170"/>
                </a:lnTo>
                <a:lnTo>
                  <a:pt x="110528" y="246113"/>
                </a:lnTo>
                <a:lnTo>
                  <a:pt x="102158" y="251548"/>
                </a:lnTo>
                <a:lnTo>
                  <a:pt x="96647" y="259905"/>
                </a:lnTo>
                <a:lnTo>
                  <a:pt x="94665" y="270598"/>
                </a:lnTo>
                <a:lnTo>
                  <a:pt x="94665" y="314642"/>
                </a:lnTo>
                <a:lnTo>
                  <a:pt x="113639" y="314642"/>
                </a:lnTo>
                <a:lnTo>
                  <a:pt x="113639" y="265176"/>
                </a:lnTo>
                <a:lnTo>
                  <a:pt x="117373" y="261797"/>
                </a:lnTo>
                <a:lnTo>
                  <a:pt x="127863" y="261797"/>
                </a:lnTo>
                <a:lnTo>
                  <a:pt x="127863" y="244170"/>
                </a:lnTo>
                <a:close/>
              </a:path>
              <a:path w="1345564" h="316864">
                <a:moveTo>
                  <a:pt x="167538" y="244170"/>
                </a:moveTo>
                <a:lnTo>
                  <a:pt x="148577" y="244170"/>
                </a:lnTo>
                <a:lnTo>
                  <a:pt x="148577" y="314642"/>
                </a:lnTo>
                <a:lnTo>
                  <a:pt x="167538" y="314642"/>
                </a:lnTo>
                <a:lnTo>
                  <a:pt x="167538" y="244170"/>
                </a:lnTo>
                <a:close/>
              </a:path>
              <a:path w="1345564" h="316864">
                <a:moveTo>
                  <a:pt x="169913" y="194703"/>
                </a:moveTo>
                <a:lnTo>
                  <a:pt x="164833" y="189623"/>
                </a:lnTo>
                <a:lnTo>
                  <a:pt x="151955" y="189623"/>
                </a:lnTo>
                <a:lnTo>
                  <a:pt x="146532" y="194703"/>
                </a:lnTo>
                <a:lnTo>
                  <a:pt x="146532" y="207594"/>
                </a:lnTo>
                <a:lnTo>
                  <a:pt x="151955" y="213004"/>
                </a:lnTo>
                <a:lnTo>
                  <a:pt x="164833" y="213004"/>
                </a:lnTo>
                <a:lnTo>
                  <a:pt x="169913" y="207594"/>
                </a:lnTo>
                <a:lnTo>
                  <a:pt x="169913" y="194703"/>
                </a:lnTo>
                <a:close/>
              </a:path>
              <a:path w="1345564" h="316864">
                <a:moveTo>
                  <a:pt x="264591" y="279412"/>
                </a:moveTo>
                <a:lnTo>
                  <a:pt x="262801" y="271272"/>
                </a:lnTo>
                <a:lnTo>
                  <a:pt x="261188" y="263918"/>
                </a:lnTo>
                <a:lnTo>
                  <a:pt x="257022" y="257733"/>
                </a:lnTo>
                <a:lnTo>
                  <a:pt x="253365" y="252310"/>
                </a:lnTo>
                <a:lnTo>
                  <a:pt x="245960" y="247700"/>
                </a:lnTo>
                <a:lnTo>
                  <a:pt x="245960" y="271272"/>
                </a:lnTo>
                <a:lnTo>
                  <a:pt x="207670" y="271272"/>
                </a:lnTo>
                <a:lnTo>
                  <a:pt x="210388" y="263486"/>
                </a:lnTo>
                <a:lnTo>
                  <a:pt x="217157" y="257733"/>
                </a:lnTo>
                <a:lnTo>
                  <a:pt x="236474" y="257733"/>
                </a:lnTo>
                <a:lnTo>
                  <a:pt x="243243" y="263144"/>
                </a:lnTo>
                <a:lnTo>
                  <a:pt x="245960" y="271272"/>
                </a:lnTo>
                <a:lnTo>
                  <a:pt x="245960" y="247700"/>
                </a:lnTo>
                <a:lnTo>
                  <a:pt x="241668" y="245008"/>
                </a:lnTo>
                <a:lnTo>
                  <a:pt x="226644" y="242481"/>
                </a:lnTo>
                <a:lnTo>
                  <a:pt x="212140" y="245389"/>
                </a:lnTo>
                <a:lnTo>
                  <a:pt x="200037" y="253326"/>
                </a:lnTo>
                <a:lnTo>
                  <a:pt x="191770" y="265061"/>
                </a:lnTo>
                <a:lnTo>
                  <a:pt x="188696" y="279412"/>
                </a:lnTo>
                <a:lnTo>
                  <a:pt x="191528" y="294462"/>
                </a:lnTo>
                <a:lnTo>
                  <a:pt x="199415" y="306120"/>
                </a:lnTo>
                <a:lnTo>
                  <a:pt x="211416" y="313664"/>
                </a:lnTo>
                <a:lnTo>
                  <a:pt x="226644" y="316331"/>
                </a:lnTo>
                <a:lnTo>
                  <a:pt x="234061" y="315595"/>
                </a:lnTo>
                <a:lnTo>
                  <a:pt x="240957" y="313448"/>
                </a:lnTo>
                <a:lnTo>
                  <a:pt x="247230" y="310045"/>
                </a:lnTo>
                <a:lnTo>
                  <a:pt x="252730" y="305498"/>
                </a:lnTo>
                <a:lnTo>
                  <a:pt x="247459" y="300075"/>
                </a:lnTo>
                <a:lnTo>
                  <a:pt x="241211" y="293636"/>
                </a:lnTo>
                <a:lnTo>
                  <a:pt x="236131" y="298386"/>
                </a:lnTo>
                <a:lnTo>
                  <a:pt x="232752" y="300075"/>
                </a:lnTo>
                <a:lnTo>
                  <a:pt x="217157" y="300075"/>
                </a:lnTo>
                <a:lnTo>
                  <a:pt x="209702" y="294322"/>
                </a:lnTo>
                <a:lnTo>
                  <a:pt x="207327" y="285851"/>
                </a:lnTo>
                <a:lnTo>
                  <a:pt x="264591" y="285851"/>
                </a:lnTo>
                <a:lnTo>
                  <a:pt x="264591" y="279412"/>
                </a:lnTo>
                <a:close/>
              </a:path>
              <a:path w="1345564" h="316864">
                <a:moveTo>
                  <a:pt x="359244" y="279412"/>
                </a:moveTo>
                <a:lnTo>
                  <a:pt x="356463" y="264350"/>
                </a:lnTo>
                <a:lnTo>
                  <a:pt x="348703" y="252691"/>
                </a:lnTo>
                <a:lnTo>
                  <a:pt x="336804" y="245160"/>
                </a:lnTo>
                <a:lnTo>
                  <a:pt x="321640" y="242481"/>
                </a:lnTo>
                <a:lnTo>
                  <a:pt x="307517" y="245160"/>
                </a:lnTo>
                <a:lnTo>
                  <a:pt x="295249" y="252691"/>
                </a:lnTo>
                <a:lnTo>
                  <a:pt x="286613" y="264350"/>
                </a:lnTo>
                <a:lnTo>
                  <a:pt x="283349" y="279412"/>
                </a:lnTo>
                <a:lnTo>
                  <a:pt x="283349" y="314642"/>
                </a:lnTo>
                <a:lnTo>
                  <a:pt x="302336" y="314642"/>
                </a:lnTo>
                <a:lnTo>
                  <a:pt x="302336" y="279412"/>
                </a:lnTo>
                <a:lnTo>
                  <a:pt x="303771" y="271678"/>
                </a:lnTo>
                <a:lnTo>
                  <a:pt x="307746" y="265557"/>
                </a:lnTo>
                <a:lnTo>
                  <a:pt x="313753" y="261543"/>
                </a:lnTo>
                <a:lnTo>
                  <a:pt x="321297" y="260096"/>
                </a:lnTo>
                <a:lnTo>
                  <a:pt x="328980" y="261543"/>
                </a:lnTo>
                <a:lnTo>
                  <a:pt x="334975" y="265557"/>
                </a:lnTo>
                <a:lnTo>
                  <a:pt x="338874" y="271678"/>
                </a:lnTo>
                <a:lnTo>
                  <a:pt x="340271" y="279412"/>
                </a:lnTo>
                <a:lnTo>
                  <a:pt x="340271" y="314642"/>
                </a:lnTo>
                <a:lnTo>
                  <a:pt x="359244" y="314642"/>
                </a:lnTo>
                <a:lnTo>
                  <a:pt x="359244" y="279412"/>
                </a:lnTo>
                <a:close/>
              </a:path>
              <a:path w="1345564" h="316864">
                <a:moveTo>
                  <a:pt x="415963" y="244170"/>
                </a:moveTo>
                <a:lnTo>
                  <a:pt x="406476" y="244170"/>
                </a:lnTo>
                <a:lnTo>
                  <a:pt x="406476" y="191325"/>
                </a:lnTo>
                <a:lnTo>
                  <a:pt x="387502" y="191325"/>
                </a:lnTo>
                <a:lnTo>
                  <a:pt x="387502" y="244170"/>
                </a:lnTo>
                <a:lnTo>
                  <a:pt x="378015" y="244170"/>
                </a:lnTo>
                <a:lnTo>
                  <a:pt x="378015" y="261797"/>
                </a:lnTo>
                <a:lnTo>
                  <a:pt x="387502" y="261797"/>
                </a:lnTo>
                <a:lnTo>
                  <a:pt x="387502" y="314642"/>
                </a:lnTo>
                <a:lnTo>
                  <a:pt x="406476" y="314642"/>
                </a:lnTo>
                <a:lnTo>
                  <a:pt x="406476" y="261797"/>
                </a:lnTo>
                <a:lnTo>
                  <a:pt x="415963" y="261797"/>
                </a:lnTo>
                <a:lnTo>
                  <a:pt x="415963" y="244170"/>
                </a:lnTo>
                <a:close/>
              </a:path>
              <a:path w="1345564" h="316864">
                <a:moveTo>
                  <a:pt x="510527" y="279412"/>
                </a:moveTo>
                <a:lnTo>
                  <a:pt x="507695" y="264350"/>
                </a:lnTo>
                <a:lnTo>
                  <a:pt x="504825" y="260096"/>
                </a:lnTo>
                <a:lnTo>
                  <a:pt x="499821" y="252691"/>
                </a:lnTo>
                <a:lnTo>
                  <a:pt x="491553" y="247510"/>
                </a:lnTo>
                <a:lnTo>
                  <a:pt x="491553" y="279412"/>
                </a:lnTo>
                <a:lnTo>
                  <a:pt x="490169" y="287007"/>
                </a:lnTo>
                <a:lnTo>
                  <a:pt x="486257" y="293128"/>
                </a:lnTo>
                <a:lnTo>
                  <a:pt x="480263" y="297230"/>
                </a:lnTo>
                <a:lnTo>
                  <a:pt x="472579" y="298716"/>
                </a:lnTo>
                <a:lnTo>
                  <a:pt x="465048" y="297230"/>
                </a:lnTo>
                <a:lnTo>
                  <a:pt x="459028" y="293128"/>
                </a:lnTo>
                <a:lnTo>
                  <a:pt x="455053" y="287007"/>
                </a:lnTo>
                <a:lnTo>
                  <a:pt x="453605" y="279412"/>
                </a:lnTo>
                <a:lnTo>
                  <a:pt x="455053" y="271678"/>
                </a:lnTo>
                <a:lnTo>
                  <a:pt x="459028" y="265557"/>
                </a:lnTo>
                <a:lnTo>
                  <a:pt x="465048" y="261543"/>
                </a:lnTo>
                <a:lnTo>
                  <a:pt x="472579" y="260096"/>
                </a:lnTo>
                <a:lnTo>
                  <a:pt x="480263" y="261543"/>
                </a:lnTo>
                <a:lnTo>
                  <a:pt x="486257" y="265557"/>
                </a:lnTo>
                <a:lnTo>
                  <a:pt x="490169" y="271678"/>
                </a:lnTo>
                <a:lnTo>
                  <a:pt x="491553" y="279412"/>
                </a:lnTo>
                <a:lnTo>
                  <a:pt x="491553" y="247510"/>
                </a:lnTo>
                <a:lnTo>
                  <a:pt x="487807" y="245160"/>
                </a:lnTo>
                <a:lnTo>
                  <a:pt x="472579" y="242481"/>
                </a:lnTo>
                <a:lnTo>
                  <a:pt x="458076" y="245389"/>
                </a:lnTo>
                <a:lnTo>
                  <a:pt x="445985" y="253326"/>
                </a:lnTo>
                <a:lnTo>
                  <a:pt x="437705" y="265061"/>
                </a:lnTo>
                <a:lnTo>
                  <a:pt x="434632" y="279412"/>
                </a:lnTo>
                <a:lnTo>
                  <a:pt x="437299" y="294462"/>
                </a:lnTo>
                <a:lnTo>
                  <a:pt x="444766" y="306120"/>
                </a:lnTo>
                <a:lnTo>
                  <a:pt x="456222" y="313664"/>
                </a:lnTo>
                <a:lnTo>
                  <a:pt x="470890" y="316331"/>
                </a:lnTo>
                <a:lnTo>
                  <a:pt x="479691" y="316331"/>
                </a:lnTo>
                <a:lnTo>
                  <a:pt x="487489" y="313283"/>
                </a:lnTo>
                <a:lnTo>
                  <a:pt x="491896" y="308546"/>
                </a:lnTo>
                <a:lnTo>
                  <a:pt x="491896" y="314642"/>
                </a:lnTo>
                <a:lnTo>
                  <a:pt x="510527" y="314642"/>
                </a:lnTo>
                <a:lnTo>
                  <a:pt x="510527" y="308546"/>
                </a:lnTo>
                <a:lnTo>
                  <a:pt x="510527" y="298716"/>
                </a:lnTo>
                <a:lnTo>
                  <a:pt x="510527" y="279412"/>
                </a:lnTo>
                <a:close/>
              </a:path>
              <a:path w="1345564" h="316864">
                <a:moveTo>
                  <a:pt x="548284" y="191325"/>
                </a:moveTo>
                <a:lnTo>
                  <a:pt x="529310" y="191325"/>
                </a:lnTo>
                <a:lnTo>
                  <a:pt x="529310" y="314642"/>
                </a:lnTo>
                <a:lnTo>
                  <a:pt x="548284" y="314642"/>
                </a:lnTo>
                <a:lnTo>
                  <a:pt x="548284" y="191325"/>
                </a:lnTo>
                <a:close/>
              </a:path>
              <a:path w="1345564" h="316864">
                <a:moveTo>
                  <a:pt x="642797" y="279412"/>
                </a:moveTo>
                <a:lnTo>
                  <a:pt x="624166" y="247688"/>
                </a:lnTo>
                <a:lnTo>
                  <a:pt x="624166" y="271272"/>
                </a:lnTo>
                <a:lnTo>
                  <a:pt x="585876" y="271272"/>
                </a:lnTo>
                <a:lnTo>
                  <a:pt x="588594" y="263486"/>
                </a:lnTo>
                <a:lnTo>
                  <a:pt x="595363" y="257733"/>
                </a:lnTo>
                <a:lnTo>
                  <a:pt x="614680" y="257733"/>
                </a:lnTo>
                <a:lnTo>
                  <a:pt x="621449" y="263144"/>
                </a:lnTo>
                <a:lnTo>
                  <a:pt x="624166" y="271272"/>
                </a:lnTo>
                <a:lnTo>
                  <a:pt x="624166" y="247688"/>
                </a:lnTo>
                <a:lnTo>
                  <a:pt x="619887" y="245008"/>
                </a:lnTo>
                <a:lnTo>
                  <a:pt x="604850" y="242481"/>
                </a:lnTo>
                <a:lnTo>
                  <a:pt x="590359" y="245389"/>
                </a:lnTo>
                <a:lnTo>
                  <a:pt x="578256" y="253326"/>
                </a:lnTo>
                <a:lnTo>
                  <a:pt x="569976" y="265061"/>
                </a:lnTo>
                <a:lnTo>
                  <a:pt x="566902" y="279412"/>
                </a:lnTo>
                <a:lnTo>
                  <a:pt x="569734" y="294462"/>
                </a:lnTo>
                <a:lnTo>
                  <a:pt x="577621" y="306120"/>
                </a:lnTo>
                <a:lnTo>
                  <a:pt x="589635" y="313664"/>
                </a:lnTo>
                <a:lnTo>
                  <a:pt x="604850" y="316331"/>
                </a:lnTo>
                <a:lnTo>
                  <a:pt x="612267" y="315595"/>
                </a:lnTo>
                <a:lnTo>
                  <a:pt x="619175" y="313448"/>
                </a:lnTo>
                <a:lnTo>
                  <a:pt x="625436" y="310045"/>
                </a:lnTo>
                <a:lnTo>
                  <a:pt x="630936" y="305498"/>
                </a:lnTo>
                <a:lnTo>
                  <a:pt x="625678" y="300075"/>
                </a:lnTo>
                <a:lnTo>
                  <a:pt x="619417" y="293636"/>
                </a:lnTo>
                <a:lnTo>
                  <a:pt x="614337" y="298386"/>
                </a:lnTo>
                <a:lnTo>
                  <a:pt x="610958" y="300075"/>
                </a:lnTo>
                <a:lnTo>
                  <a:pt x="595363" y="300075"/>
                </a:lnTo>
                <a:lnTo>
                  <a:pt x="587908" y="294322"/>
                </a:lnTo>
                <a:lnTo>
                  <a:pt x="585546" y="285851"/>
                </a:lnTo>
                <a:lnTo>
                  <a:pt x="642797" y="285851"/>
                </a:lnTo>
                <a:lnTo>
                  <a:pt x="642797" y="279412"/>
                </a:lnTo>
                <a:close/>
              </a:path>
              <a:path w="1345564" h="316864">
                <a:moveTo>
                  <a:pt x="728992" y="98564"/>
                </a:moveTo>
                <a:lnTo>
                  <a:pt x="726160" y="83502"/>
                </a:lnTo>
                <a:lnTo>
                  <a:pt x="723277" y="79248"/>
                </a:lnTo>
                <a:lnTo>
                  <a:pt x="718273" y="71843"/>
                </a:lnTo>
                <a:lnTo>
                  <a:pt x="710018" y="66675"/>
                </a:lnTo>
                <a:lnTo>
                  <a:pt x="710018" y="98564"/>
                </a:lnTo>
                <a:lnTo>
                  <a:pt x="708621" y="106159"/>
                </a:lnTo>
                <a:lnTo>
                  <a:pt x="704723" y="112280"/>
                </a:lnTo>
                <a:lnTo>
                  <a:pt x="698728" y="116382"/>
                </a:lnTo>
                <a:lnTo>
                  <a:pt x="691045" y="117868"/>
                </a:lnTo>
                <a:lnTo>
                  <a:pt x="683514" y="116382"/>
                </a:lnTo>
                <a:lnTo>
                  <a:pt x="677506" y="112280"/>
                </a:lnTo>
                <a:lnTo>
                  <a:pt x="673519" y="106159"/>
                </a:lnTo>
                <a:lnTo>
                  <a:pt x="672084" y="98564"/>
                </a:lnTo>
                <a:lnTo>
                  <a:pt x="673519" y="90830"/>
                </a:lnTo>
                <a:lnTo>
                  <a:pt x="677506" y="84709"/>
                </a:lnTo>
                <a:lnTo>
                  <a:pt x="683514" y="80695"/>
                </a:lnTo>
                <a:lnTo>
                  <a:pt x="691045" y="79248"/>
                </a:lnTo>
                <a:lnTo>
                  <a:pt x="698728" y="80695"/>
                </a:lnTo>
                <a:lnTo>
                  <a:pt x="704723" y="84709"/>
                </a:lnTo>
                <a:lnTo>
                  <a:pt x="708621" y="90830"/>
                </a:lnTo>
                <a:lnTo>
                  <a:pt x="710018" y="98564"/>
                </a:lnTo>
                <a:lnTo>
                  <a:pt x="710018" y="66675"/>
                </a:lnTo>
                <a:lnTo>
                  <a:pt x="706259" y="64312"/>
                </a:lnTo>
                <a:lnTo>
                  <a:pt x="691045" y="61633"/>
                </a:lnTo>
                <a:lnTo>
                  <a:pt x="676541" y="64541"/>
                </a:lnTo>
                <a:lnTo>
                  <a:pt x="664451" y="72478"/>
                </a:lnTo>
                <a:lnTo>
                  <a:pt x="656170" y="84213"/>
                </a:lnTo>
                <a:lnTo>
                  <a:pt x="653097" y="98564"/>
                </a:lnTo>
                <a:lnTo>
                  <a:pt x="653097" y="169037"/>
                </a:lnTo>
                <a:lnTo>
                  <a:pt x="672084" y="169037"/>
                </a:lnTo>
                <a:lnTo>
                  <a:pt x="672084" y="129387"/>
                </a:lnTo>
                <a:lnTo>
                  <a:pt x="678180" y="133794"/>
                </a:lnTo>
                <a:lnTo>
                  <a:pt x="684949" y="135496"/>
                </a:lnTo>
                <a:lnTo>
                  <a:pt x="692061" y="135496"/>
                </a:lnTo>
                <a:lnTo>
                  <a:pt x="706259" y="132588"/>
                </a:lnTo>
                <a:lnTo>
                  <a:pt x="710996" y="129387"/>
                </a:lnTo>
                <a:lnTo>
                  <a:pt x="718019" y="124650"/>
                </a:lnTo>
                <a:lnTo>
                  <a:pt x="722655" y="117868"/>
                </a:lnTo>
                <a:lnTo>
                  <a:pt x="726033" y="112915"/>
                </a:lnTo>
                <a:lnTo>
                  <a:pt x="728992" y="98564"/>
                </a:lnTo>
                <a:close/>
              </a:path>
              <a:path w="1345564" h="316864">
                <a:moveTo>
                  <a:pt x="734072" y="292963"/>
                </a:moveTo>
                <a:lnTo>
                  <a:pt x="732358" y="284289"/>
                </a:lnTo>
                <a:lnTo>
                  <a:pt x="727684" y="277418"/>
                </a:lnTo>
                <a:lnTo>
                  <a:pt x="720788" y="272910"/>
                </a:lnTo>
                <a:lnTo>
                  <a:pt x="712393" y="271284"/>
                </a:lnTo>
                <a:lnTo>
                  <a:pt x="681558" y="271284"/>
                </a:lnTo>
                <a:lnTo>
                  <a:pt x="679196" y="268909"/>
                </a:lnTo>
                <a:lnTo>
                  <a:pt x="679196" y="262470"/>
                </a:lnTo>
                <a:lnTo>
                  <a:pt x="681901" y="260096"/>
                </a:lnTo>
                <a:lnTo>
                  <a:pt x="725271" y="260096"/>
                </a:lnTo>
                <a:lnTo>
                  <a:pt x="725271" y="244170"/>
                </a:lnTo>
                <a:lnTo>
                  <a:pt x="683247" y="244170"/>
                </a:lnTo>
                <a:lnTo>
                  <a:pt x="674865" y="245935"/>
                </a:lnTo>
                <a:lnTo>
                  <a:pt x="667969" y="250698"/>
                </a:lnTo>
                <a:lnTo>
                  <a:pt x="663295" y="257606"/>
                </a:lnTo>
                <a:lnTo>
                  <a:pt x="661568" y="265849"/>
                </a:lnTo>
                <a:lnTo>
                  <a:pt x="663295" y="274383"/>
                </a:lnTo>
                <a:lnTo>
                  <a:pt x="667969" y="281266"/>
                </a:lnTo>
                <a:lnTo>
                  <a:pt x="674865" y="285864"/>
                </a:lnTo>
                <a:lnTo>
                  <a:pt x="683247" y="287540"/>
                </a:lnTo>
                <a:lnTo>
                  <a:pt x="714082" y="287540"/>
                </a:lnTo>
                <a:lnTo>
                  <a:pt x="716457" y="289915"/>
                </a:lnTo>
                <a:lnTo>
                  <a:pt x="716457" y="292963"/>
                </a:lnTo>
                <a:lnTo>
                  <a:pt x="716457" y="296354"/>
                </a:lnTo>
                <a:lnTo>
                  <a:pt x="714082" y="298716"/>
                </a:lnTo>
                <a:lnTo>
                  <a:pt x="663600" y="298716"/>
                </a:lnTo>
                <a:lnTo>
                  <a:pt x="663600" y="314642"/>
                </a:lnTo>
                <a:lnTo>
                  <a:pt x="712393" y="314642"/>
                </a:lnTo>
                <a:lnTo>
                  <a:pt x="720788" y="312826"/>
                </a:lnTo>
                <a:lnTo>
                  <a:pt x="727684" y="308000"/>
                </a:lnTo>
                <a:lnTo>
                  <a:pt x="732358" y="301066"/>
                </a:lnTo>
                <a:lnTo>
                  <a:pt x="734072" y="292963"/>
                </a:lnTo>
                <a:close/>
              </a:path>
              <a:path w="1345564" h="316864">
                <a:moveTo>
                  <a:pt x="823645" y="63322"/>
                </a:moveTo>
                <a:lnTo>
                  <a:pt x="804672" y="63322"/>
                </a:lnTo>
                <a:lnTo>
                  <a:pt x="786041" y="112445"/>
                </a:lnTo>
                <a:lnTo>
                  <a:pt x="766724" y="63322"/>
                </a:lnTo>
                <a:lnTo>
                  <a:pt x="747750" y="63322"/>
                </a:lnTo>
                <a:lnTo>
                  <a:pt x="776541" y="133794"/>
                </a:lnTo>
                <a:lnTo>
                  <a:pt x="761987" y="169024"/>
                </a:lnTo>
                <a:lnTo>
                  <a:pt x="780275" y="169024"/>
                </a:lnTo>
                <a:lnTo>
                  <a:pt x="823645" y="63322"/>
                </a:lnTo>
                <a:close/>
              </a:path>
              <a:path w="1345564" h="316864">
                <a:moveTo>
                  <a:pt x="875614" y="63322"/>
                </a:moveTo>
                <a:lnTo>
                  <a:pt x="868845" y="63322"/>
                </a:lnTo>
                <a:lnTo>
                  <a:pt x="858278" y="65265"/>
                </a:lnTo>
                <a:lnTo>
                  <a:pt x="849909" y="70700"/>
                </a:lnTo>
                <a:lnTo>
                  <a:pt x="844397" y="79057"/>
                </a:lnTo>
                <a:lnTo>
                  <a:pt x="842416" y="89750"/>
                </a:lnTo>
                <a:lnTo>
                  <a:pt x="842416" y="133794"/>
                </a:lnTo>
                <a:lnTo>
                  <a:pt x="861390" y="133794"/>
                </a:lnTo>
                <a:lnTo>
                  <a:pt x="861390" y="84328"/>
                </a:lnTo>
                <a:lnTo>
                  <a:pt x="865124" y="80949"/>
                </a:lnTo>
                <a:lnTo>
                  <a:pt x="875614" y="80949"/>
                </a:lnTo>
                <a:lnTo>
                  <a:pt x="875614" y="63322"/>
                </a:lnTo>
                <a:close/>
              </a:path>
              <a:path w="1345564" h="316864">
                <a:moveTo>
                  <a:pt x="955890" y="9690"/>
                </a:moveTo>
                <a:lnTo>
                  <a:pt x="940879" y="0"/>
                </a:lnTo>
                <a:lnTo>
                  <a:pt x="921842" y="30213"/>
                </a:lnTo>
                <a:lnTo>
                  <a:pt x="936955" y="40043"/>
                </a:lnTo>
                <a:lnTo>
                  <a:pt x="955890" y="9690"/>
                </a:lnTo>
                <a:close/>
              </a:path>
              <a:path w="1345564" h="316864">
                <a:moveTo>
                  <a:pt x="970178" y="97434"/>
                </a:moveTo>
                <a:lnTo>
                  <a:pt x="968400" y="89306"/>
                </a:lnTo>
                <a:lnTo>
                  <a:pt x="966774" y="81940"/>
                </a:lnTo>
                <a:lnTo>
                  <a:pt x="962609" y="75755"/>
                </a:lnTo>
                <a:lnTo>
                  <a:pt x="958964" y="70319"/>
                </a:lnTo>
                <a:lnTo>
                  <a:pt x="951547" y="65709"/>
                </a:lnTo>
                <a:lnTo>
                  <a:pt x="951547" y="89306"/>
                </a:lnTo>
                <a:lnTo>
                  <a:pt x="913257" y="89306"/>
                </a:lnTo>
                <a:lnTo>
                  <a:pt x="915974" y="81508"/>
                </a:lnTo>
                <a:lnTo>
                  <a:pt x="922743" y="75755"/>
                </a:lnTo>
                <a:lnTo>
                  <a:pt x="942060" y="75755"/>
                </a:lnTo>
                <a:lnTo>
                  <a:pt x="948829" y="81178"/>
                </a:lnTo>
                <a:lnTo>
                  <a:pt x="951547" y="89306"/>
                </a:lnTo>
                <a:lnTo>
                  <a:pt x="951547" y="65709"/>
                </a:lnTo>
                <a:lnTo>
                  <a:pt x="947267" y="63030"/>
                </a:lnTo>
                <a:lnTo>
                  <a:pt x="932230" y="60502"/>
                </a:lnTo>
                <a:lnTo>
                  <a:pt x="917727" y="63411"/>
                </a:lnTo>
                <a:lnTo>
                  <a:pt x="905637" y="71335"/>
                </a:lnTo>
                <a:lnTo>
                  <a:pt x="897356" y="83083"/>
                </a:lnTo>
                <a:lnTo>
                  <a:pt x="894283" y="97434"/>
                </a:lnTo>
                <a:lnTo>
                  <a:pt x="897115" y="112496"/>
                </a:lnTo>
                <a:lnTo>
                  <a:pt x="905002" y="124155"/>
                </a:lnTo>
                <a:lnTo>
                  <a:pt x="917016" y="131686"/>
                </a:lnTo>
                <a:lnTo>
                  <a:pt x="932230" y="134366"/>
                </a:lnTo>
                <a:lnTo>
                  <a:pt x="939647" y="133616"/>
                </a:lnTo>
                <a:lnTo>
                  <a:pt x="946556" y="131483"/>
                </a:lnTo>
                <a:lnTo>
                  <a:pt x="952817" y="128066"/>
                </a:lnTo>
                <a:lnTo>
                  <a:pt x="958316" y="123520"/>
                </a:lnTo>
                <a:lnTo>
                  <a:pt x="953058" y="118110"/>
                </a:lnTo>
                <a:lnTo>
                  <a:pt x="946797" y="111658"/>
                </a:lnTo>
                <a:lnTo>
                  <a:pt x="941717" y="116420"/>
                </a:lnTo>
                <a:lnTo>
                  <a:pt x="938326" y="118110"/>
                </a:lnTo>
                <a:lnTo>
                  <a:pt x="922743" y="118110"/>
                </a:lnTo>
                <a:lnTo>
                  <a:pt x="915289" y="112344"/>
                </a:lnTo>
                <a:lnTo>
                  <a:pt x="912926" y="103873"/>
                </a:lnTo>
                <a:lnTo>
                  <a:pt x="970178" y="103873"/>
                </a:lnTo>
                <a:lnTo>
                  <a:pt x="970178" y="97434"/>
                </a:lnTo>
                <a:close/>
              </a:path>
              <a:path w="1345564" h="316864">
                <a:moveTo>
                  <a:pt x="1064831" y="98564"/>
                </a:moveTo>
                <a:lnTo>
                  <a:pt x="1062050" y="83502"/>
                </a:lnTo>
                <a:lnTo>
                  <a:pt x="1054290" y="71843"/>
                </a:lnTo>
                <a:lnTo>
                  <a:pt x="1042390" y="64312"/>
                </a:lnTo>
                <a:lnTo>
                  <a:pt x="1027226" y="61633"/>
                </a:lnTo>
                <a:lnTo>
                  <a:pt x="1013104" y="64312"/>
                </a:lnTo>
                <a:lnTo>
                  <a:pt x="1000848" y="71843"/>
                </a:lnTo>
                <a:lnTo>
                  <a:pt x="992212" y="83502"/>
                </a:lnTo>
                <a:lnTo>
                  <a:pt x="988936" y="98564"/>
                </a:lnTo>
                <a:lnTo>
                  <a:pt x="988936" y="133794"/>
                </a:lnTo>
                <a:lnTo>
                  <a:pt x="1007922" y="133794"/>
                </a:lnTo>
                <a:lnTo>
                  <a:pt x="1007922" y="98564"/>
                </a:lnTo>
                <a:lnTo>
                  <a:pt x="1009370" y="90830"/>
                </a:lnTo>
                <a:lnTo>
                  <a:pt x="1013345" y="84709"/>
                </a:lnTo>
                <a:lnTo>
                  <a:pt x="1019352" y="80695"/>
                </a:lnTo>
                <a:lnTo>
                  <a:pt x="1026883" y="79248"/>
                </a:lnTo>
                <a:lnTo>
                  <a:pt x="1034567" y="80695"/>
                </a:lnTo>
                <a:lnTo>
                  <a:pt x="1040561" y="84709"/>
                </a:lnTo>
                <a:lnTo>
                  <a:pt x="1044473" y="90830"/>
                </a:lnTo>
                <a:lnTo>
                  <a:pt x="1045857" y="98564"/>
                </a:lnTo>
                <a:lnTo>
                  <a:pt x="1045857" y="133794"/>
                </a:lnTo>
                <a:lnTo>
                  <a:pt x="1064831" y="133794"/>
                </a:lnTo>
                <a:lnTo>
                  <a:pt x="1064831" y="98564"/>
                </a:lnTo>
                <a:close/>
              </a:path>
              <a:path w="1345564" h="316864">
                <a:moveTo>
                  <a:pt x="1145197" y="9690"/>
                </a:moveTo>
                <a:lnTo>
                  <a:pt x="1130185" y="0"/>
                </a:lnTo>
                <a:lnTo>
                  <a:pt x="1111148" y="30213"/>
                </a:lnTo>
                <a:lnTo>
                  <a:pt x="1126261" y="40043"/>
                </a:lnTo>
                <a:lnTo>
                  <a:pt x="1145197" y="9690"/>
                </a:lnTo>
                <a:close/>
              </a:path>
              <a:path w="1345564" h="316864">
                <a:moveTo>
                  <a:pt x="1159484" y="97434"/>
                </a:moveTo>
                <a:lnTo>
                  <a:pt x="1157706" y="89306"/>
                </a:lnTo>
                <a:lnTo>
                  <a:pt x="1156093" y="81940"/>
                </a:lnTo>
                <a:lnTo>
                  <a:pt x="1151915" y="75755"/>
                </a:lnTo>
                <a:lnTo>
                  <a:pt x="1148270" y="70319"/>
                </a:lnTo>
                <a:lnTo>
                  <a:pt x="1140853" y="65709"/>
                </a:lnTo>
                <a:lnTo>
                  <a:pt x="1140853" y="89306"/>
                </a:lnTo>
                <a:lnTo>
                  <a:pt x="1102563" y="89306"/>
                </a:lnTo>
                <a:lnTo>
                  <a:pt x="1105281" y="81508"/>
                </a:lnTo>
                <a:lnTo>
                  <a:pt x="1112050" y="75755"/>
                </a:lnTo>
                <a:lnTo>
                  <a:pt x="1131366" y="75755"/>
                </a:lnTo>
                <a:lnTo>
                  <a:pt x="1138135" y="81178"/>
                </a:lnTo>
                <a:lnTo>
                  <a:pt x="1140853" y="89306"/>
                </a:lnTo>
                <a:lnTo>
                  <a:pt x="1140853" y="65709"/>
                </a:lnTo>
                <a:lnTo>
                  <a:pt x="1136573" y="63030"/>
                </a:lnTo>
                <a:lnTo>
                  <a:pt x="1121537" y="60502"/>
                </a:lnTo>
                <a:lnTo>
                  <a:pt x="1107033" y="63411"/>
                </a:lnTo>
                <a:lnTo>
                  <a:pt x="1094943" y="71335"/>
                </a:lnTo>
                <a:lnTo>
                  <a:pt x="1086662" y="83083"/>
                </a:lnTo>
                <a:lnTo>
                  <a:pt x="1083589" y="97434"/>
                </a:lnTo>
                <a:lnTo>
                  <a:pt x="1086421" y="112496"/>
                </a:lnTo>
                <a:lnTo>
                  <a:pt x="1094308" y="124155"/>
                </a:lnTo>
                <a:lnTo>
                  <a:pt x="1106322" y="131686"/>
                </a:lnTo>
                <a:lnTo>
                  <a:pt x="1121537" y="134366"/>
                </a:lnTo>
                <a:lnTo>
                  <a:pt x="1128953" y="133616"/>
                </a:lnTo>
                <a:lnTo>
                  <a:pt x="1135862" y="131483"/>
                </a:lnTo>
                <a:lnTo>
                  <a:pt x="1142123" y="128066"/>
                </a:lnTo>
                <a:lnTo>
                  <a:pt x="1147622" y="123520"/>
                </a:lnTo>
                <a:lnTo>
                  <a:pt x="1142377" y="118110"/>
                </a:lnTo>
                <a:lnTo>
                  <a:pt x="1136103" y="111658"/>
                </a:lnTo>
                <a:lnTo>
                  <a:pt x="1131023" y="116420"/>
                </a:lnTo>
                <a:lnTo>
                  <a:pt x="1127633" y="118110"/>
                </a:lnTo>
                <a:lnTo>
                  <a:pt x="1112050" y="118110"/>
                </a:lnTo>
                <a:lnTo>
                  <a:pt x="1104595" y="112344"/>
                </a:lnTo>
                <a:lnTo>
                  <a:pt x="1102233" y="103873"/>
                </a:lnTo>
                <a:lnTo>
                  <a:pt x="1159484" y="103873"/>
                </a:lnTo>
                <a:lnTo>
                  <a:pt x="1159484" y="97434"/>
                </a:lnTo>
                <a:close/>
              </a:path>
              <a:path w="1345564" h="316864">
                <a:moveTo>
                  <a:pt x="1254150" y="98564"/>
                </a:moveTo>
                <a:lnTo>
                  <a:pt x="1252359" y="90424"/>
                </a:lnTo>
                <a:lnTo>
                  <a:pt x="1250746" y="83083"/>
                </a:lnTo>
                <a:lnTo>
                  <a:pt x="1246581" y="76885"/>
                </a:lnTo>
                <a:lnTo>
                  <a:pt x="1242923" y="71462"/>
                </a:lnTo>
                <a:lnTo>
                  <a:pt x="1235519" y="66852"/>
                </a:lnTo>
                <a:lnTo>
                  <a:pt x="1235519" y="90424"/>
                </a:lnTo>
                <a:lnTo>
                  <a:pt x="1197229" y="90424"/>
                </a:lnTo>
                <a:lnTo>
                  <a:pt x="1199946" y="82638"/>
                </a:lnTo>
                <a:lnTo>
                  <a:pt x="1206715" y="76885"/>
                </a:lnTo>
                <a:lnTo>
                  <a:pt x="1226032" y="76885"/>
                </a:lnTo>
                <a:lnTo>
                  <a:pt x="1232801" y="82296"/>
                </a:lnTo>
                <a:lnTo>
                  <a:pt x="1235519" y="90424"/>
                </a:lnTo>
                <a:lnTo>
                  <a:pt x="1235519" y="66852"/>
                </a:lnTo>
                <a:lnTo>
                  <a:pt x="1231226" y="64160"/>
                </a:lnTo>
                <a:lnTo>
                  <a:pt x="1216202" y="61633"/>
                </a:lnTo>
                <a:lnTo>
                  <a:pt x="1201686" y="64541"/>
                </a:lnTo>
                <a:lnTo>
                  <a:pt x="1189596" y="72478"/>
                </a:lnTo>
                <a:lnTo>
                  <a:pt x="1181315" y="84213"/>
                </a:lnTo>
                <a:lnTo>
                  <a:pt x="1178255" y="98564"/>
                </a:lnTo>
                <a:lnTo>
                  <a:pt x="1181087" y="113626"/>
                </a:lnTo>
                <a:lnTo>
                  <a:pt x="1188961" y="125285"/>
                </a:lnTo>
                <a:lnTo>
                  <a:pt x="1200975" y="132829"/>
                </a:lnTo>
                <a:lnTo>
                  <a:pt x="1216202" y="135496"/>
                </a:lnTo>
                <a:lnTo>
                  <a:pt x="1223606" y="134759"/>
                </a:lnTo>
                <a:lnTo>
                  <a:pt x="1230515" y="132613"/>
                </a:lnTo>
                <a:lnTo>
                  <a:pt x="1236776" y="129197"/>
                </a:lnTo>
                <a:lnTo>
                  <a:pt x="1242288" y="124650"/>
                </a:lnTo>
                <a:lnTo>
                  <a:pt x="1237018" y="119227"/>
                </a:lnTo>
                <a:lnTo>
                  <a:pt x="1230769" y="112788"/>
                </a:lnTo>
                <a:lnTo>
                  <a:pt x="1225689" y="117538"/>
                </a:lnTo>
                <a:lnTo>
                  <a:pt x="1222311" y="119227"/>
                </a:lnTo>
                <a:lnTo>
                  <a:pt x="1206715" y="119227"/>
                </a:lnTo>
                <a:lnTo>
                  <a:pt x="1199261" y="113474"/>
                </a:lnTo>
                <a:lnTo>
                  <a:pt x="1196886" y="105003"/>
                </a:lnTo>
                <a:lnTo>
                  <a:pt x="1254150" y="105003"/>
                </a:lnTo>
                <a:lnTo>
                  <a:pt x="1254150" y="98564"/>
                </a:lnTo>
                <a:close/>
              </a:path>
              <a:path w="1345564" h="316864">
                <a:moveTo>
                  <a:pt x="1345425" y="112115"/>
                </a:moveTo>
                <a:lnTo>
                  <a:pt x="1343698" y="103441"/>
                </a:lnTo>
                <a:lnTo>
                  <a:pt x="1339024" y="96570"/>
                </a:lnTo>
                <a:lnTo>
                  <a:pt x="1332128" y="92062"/>
                </a:lnTo>
                <a:lnTo>
                  <a:pt x="1323746" y="90436"/>
                </a:lnTo>
                <a:lnTo>
                  <a:pt x="1292910" y="90436"/>
                </a:lnTo>
                <a:lnTo>
                  <a:pt x="1290548" y="88061"/>
                </a:lnTo>
                <a:lnTo>
                  <a:pt x="1290548" y="81622"/>
                </a:lnTo>
                <a:lnTo>
                  <a:pt x="1293253" y="79248"/>
                </a:lnTo>
                <a:lnTo>
                  <a:pt x="1336624" y="79248"/>
                </a:lnTo>
                <a:lnTo>
                  <a:pt x="1336624" y="63322"/>
                </a:lnTo>
                <a:lnTo>
                  <a:pt x="1294599" y="63322"/>
                </a:lnTo>
                <a:lnTo>
                  <a:pt x="1286205" y="65087"/>
                </a:lnTo>
                <a:lnTo>
                  <a:pt x="1279309" y="69850"/>
                </a:lnTo>
                <a:lnTo>
                  <a:pt x="1274635" y="76758"/>
                </a:lnTo>
                <a:lnTo>
                  <a:pt x="1272921" y="85001"/>
                </a:lnTo>
                <a:lnTo>
                  <a:pt x="1274635" y="93535"/>
                </a:lnTo>
                <a:lnTo>
                  <a:pt x="1279309" y="100418"/>
                </a:lnTo>
                <a:lnTo>
                  <a:pt x="1286205" y="105016"/>
                </a:lnTo>
                <a:lnTo>
                  <a:pt x="1294599" y="106692"/>
                </a:lnTo>
                <a:lnTo>
                  <a:pt x="1325435" y="106692"/>
                </a:lnTo>
                <a:lnTo>
                  <a:pt x="1327810" y="109067"/>
                </a:lnTo>
                <a:lnTo>
                  <a:pt x="1327810" y="112115"/>
                </a:lnTo>
                <a:lnTo>
                  <a:pt x="1327810" y="115506"/>
                </a:lnTo>
                <a:lnTo>
                  <a:pt x="1325435" y="117881"/>
                </a:lnTo>
                <a:lnTo>
                  <a:pt x="1274953" y="117881"/>
                </a:lnTo>
                <a:lnTo>
                  <a:pt x="1274953" y="133807"/>
                </a:lnTo>
                <a:lnTo>
                  <a:pt x="1323746" y="133807"/>
                </a:lnTo>
                <a:lnTo>
                  <a:pt x="1332128" y="131991"/>
                </a:lnTo>
                <a:lnTo>
                  <a:pt x="1339024" y="127152"/>
                </a:lnTo>
                <a:lnTo>
                  <a:pt x="1343698" y="120218"/>
                </a:lnTo>
                <a:lnTo>
                  <a:pt x="1345425" y="112115"/>
                </a:lnTo>
                <a:close/>
              </a:path>
            </a:pathLst>
          </a:custGeom>
          <a:solidFill>
            <a:srgbClr val="5A90C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80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GENTA_OG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FED44982-D556-4A98-968B-89E85909D4DE}"/>
              </a:ext>
            </a:extLst>
          </p:cNvPr>
          <p:cNvSpPr/>
          <p:nvPr userDrawn="1"/>
        </p:nvSpPr>
        <p:spPr>
          <a:xfrm>
            <a:off x="179997" y="179997"/>
            <a:ext cx="5916930" cy="6498590"/>
          </a:xfrm>
          <a:custGeom>
            <a:avLst/>
            <a:gdLst/>
            <a:ahLst/>
            <a:cxnLst/>
            <a:rect l="l" t="t" r="r" b="b"/>
            <a:pathLst>
              <a:path w="5916930" h="6498590">
                <a:moveTo>
                  <a:pt x="5916599" y="0"/>
                </a:moveTo>
                <a:lnTo>
                  <a:pt x="0" y="0"/>
                </a:lnTo>
                <a:lnTo>
                  <a:pt x="0" y="6498005"/>
                </a:lnTo>
                <a:lnTo>
                  <a:pt x="5916599" y="6498005"/>
                </a:lnTo>
                <a:lnTo>
                  <a:pt x="5916599" y="0"/>
                </a:lnTo>
                <a:close/>
              </a:path>
            </a:pathLst>
          </a:custGeom>
          <a:solidFill>
            <a:srgbClr val="ED0F6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10" name="object 7">
            <a:extLst>
              <a:ext uri="{FF2B5EF4-FFF2-40B4-BE49-F238E27FC236}">
                <a16:creationId xmlns:a16="http://schemas.microsoft.com/office/drawing/2014/main" id="{51A2EECF-61D1-45AC-9DD7-4D78C17CC847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68978" y="4517997"/>
            <a:ext cx="1440002" cy="1440002"/>
          </a:xfrm>
          <a:prstGeom prst="rect">
            <a:avLst/>
          </a:prstGeom>
        </p:spPr>
      </p:pic>
      <p:sp>
        <p:nvSpPr>
          <p:cNvPr id="20" name="object 6">
            <a:extLst>
              <a:ext uri="{FF2B5EF4-FFF2-40B4-BE49-F238E27FC236}">
                <a16:creationId xmlns:a16="http://schemas.microsoft.com/office/drawing/2014/main" id="{581439F0-0D48-4EF3-B066-4E5BD0D932BE}"/>
              </a:ext>
            </a:extLst>
          </p:cNvPr>
          <p:cNvSpPr txBox="1"/>
          <p:nvPr userDrawn="1"/>
        </p:nvSpPr>
        <p:spPr>
          <a:xfrm>
            <a:off x="520922" y="381000"/>
            <a:ext cx="184666" cy="1143000"/>
          </a:xfrm>
          <a:prstGeom prst="rect">
            <a:avLst/>
          </a:prstGeom>
        </p:spPr>
        <p:txBody>
          <a:bodyPr vert="vert270" wrap="square" lIns="0" tIns="25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www.fnogec.org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</p:txBody>
      </p:sp>
      <p:sp>
        <p:nvSpPr>
          <p:cNvPr id="21" name="Rectangle 20">
            <a:hlinkClick r:id="rId3"/>
            <a:extLst>
              <a:ext uri="{FF2B5EF4-FFF2-40B4-BE49-F238E27FC236}">
                <a16:creationId xmlns:a16="http://schemas.microsoft.com/office/drawing/2014/main" id="{474715D3-CA55-4832-963C-B63C3A1775BB}"/>
              </a:ext>
            </a:extLst>
          </p:cNvPr>
          <p:cNvSpPr/>
          <p:nvPr userDrawn="1"/>
        </p:nvSpPr>
        <p:spPr>
          <a:xfrm>
            <a:off x="368522" y="381000"/>
            <a:ext cx="5334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5A8457AE-4C9B-4085-BD2C-0E2946BE61E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7588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fr-FR" dirty="0"/>
              <a:t>Insérez une image ici</a:t>
            </a: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AD32E47A-3D75-41B7-8508-836DE6E41D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277" y="3432471"/>
            <a:ext cx="4704928" cy="813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Fira Sans Light" panose="020B04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3071EC2B-45CE-46E6-A889-C55F4D45EA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277" y="2834213"/>
            <a:ext cx="4704928" cy="540566"/>
          </a:xfrm>
        </p:spPr>
        <p:txBody>
          <a:bodyPr wrap="square" anchor="b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PARTIE</a:t>
            </a:r>
          </a:p>
        </p:txBody>
      </p:sp>
    </p:spTree>
    <p:extLst>
      <p:ext uri="{BB962C8B-B14F-4D97-AF65-F5344CB8AC3E}">
        <p14:creationId xmlns:p14="http://schemas.microsoft.com/office/powerpoint/2010/main" val="437887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GENTA_REG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FED44982-D556-4A98-968B-89E85909D4DE}"/>
              </a:ext>
            </a:extLst>
          </p:cNvPr>
          <p:cNvSpPr/>
          <p:nvPr userDrawn="1"/>
        </p:nvSpPr>
        <p:spPr>
          <a:xfrm>
            <a:off x="179997" y="179997"/>
            <a:ext cx="5916930" cy="6498590"/>
          </a:xfrm>
          <a:custGeom>
            <a:avLst/>
            <a:gdLst/>
            <a:ahLst/>
            <a:cxnLst/>
            <a:rect l="l" t="t" r="r" b="b"/>
            <a:pathLst>
              <a:path w="5916930" h="6498590">
                <a:moveTo>
                  <a:pt x="5916599" y="0"/>
                </a:moveTo>
                <a:lnTo>
                  <a:pt x="0" y="0"/>
                </a:lnTo>
                <a:lnTo>
                  <a:pt x="0" y="6498005"/>
                </a:lnTo>
                <a:lnTo>
                  <a:pt x="5916599" y="6498005"/>
                </a:lnTo>
                <a:lnTo>
                  <a:pt x="5916599" y="0"/>
                </a:lnTo>
                <a:close/>
              </a:path>
            </a:pathLst>
          </a:custGeom>
          <a:solidFill>
            <a:srgbClr val="ED0F6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20" name="object 6">
            <a:extLst>
              <a:ext uri="{FF2B5EF4-FFF2-40B4-BE49-F238E27FC236}">
                <a16:creationId xmlns:a16="http://schemas.microsoft.com/office/drawing/2014/main" id="{581439F0-0D48-4EF3-B066-4E5BD0D932BE}"/>
              </a:ext>
            </a:extLst>
          </p:cNvPr>
          <p:cNvSpPr txBox="1"/>
          <p:nvPr userDrawn="1"/>
        </p:nvSpPr>
        <p:spPr>
          <a:xfrm>
            <a:off x="520922" y="381000"/>
            <a:ext cx="184666" cy="1143000"/>
          </a:xfrm>
          <a:prstGeom prst="rect">
            <a:avLst/>
          </a:prstGeom>
        </p:spPr>
        <p:txBody>
          <a:bodyPr vert="vert270" wrap="square" lIns="0" tIns="25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www.fnogec.org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</p:txBody>
      </p:sp>
      <p:sp>
        <p:nvSpPr>
          <p:cNvPr id="21" name="Rectangle 20">
            <a:hlinkClick r:id="rId2"/>
            <a:extLst>
              <a:ext uri="{FF2B5EF4-FFF2-40B4-BE49-F238E27FC236}">
                <a16:creationId xmlns:a16="http://schemas.microsoft.com/office/drawing/2014/main" id="{474715D3-CA55-4832-963C-B63C3A1775BB}"/>
              </a:ext>
            </a:extLst>
          </p:cNvPr>
          <p:cNvSpPr/>
          <p:nvPr userDrawn="1"/>
        </p:nvSpPr>
        <p:spPr>
          <a:xfrm>
            <a:off x="368522" y="381000"/>
            <a:ext cx="5334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5A8457AE-4C9B-4085-BD2C-0E2946BE61E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7588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fr-FR" dirty="0"/>
              <a:t>Insérez une image ici</a:t>
            </a: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AD32E47A-3D75-41B7-8508-836DE6E41D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277" y="3432471"/>
            <a:ext cx="4704928" cy="813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Fira Sans Light" panose="020B04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3071EC2B-45CE-46E6-A889-C55F4D45EA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277" y="2834213"/>
            <a:ext cx="4704928" cy="540566"/>
          </a:xfrm>
        </p:spPr>
        <p:txBody>
          <a:bodyPr wrap="square" anchor="b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9E729625-BE96-4440-9FCF-C094A07AC538}"/>
              </a:ext>
            </a:extLst>
          </p:cNvPr>
          <p:cNvSpPr/>
          <p:nvPr userDrawn="1"/>
        </p:nvSpPr>
        <p:spPr>
          <a:xfrm>
            <a:off x="668977" y="4893830"/>
            <a:ext cx="1565275" cy="980440"/>
          </a:xfrm>
          <a:custGeom>
            <a:avLst/>
            <a:gdLst/>
            <a:ahLst/>
            <a:cxnLst/>
            <a:rect l="l" t="t" r="r" b="b"/>
            <a:pathLst>
              <a:path w="1565275" h="980439">
                <a:moveTo>
                  <a:pt x="329222" y="597700"/>
                </a:moveTo>
                <a:lnTo>
                  <a:pt x="323659" y="552653"/>
                </a:lnTo>
                <a:lnTo>
                  <a:pt x="307771" y="513702"/>
                </a:lnTo>
                <a:lnTo>
                  <a:pt x="292506" y="494233"/>
                </a:lnTo>
                <a:lnTo>
                  <a:pt x="282740" y="481774"/>
                </a:lnTo>
                <a:lnTo>
                  <a:pt x="266230" y="469785"/>
                </a:lnTo>
                <a:lnTo>
                  <a:pt x="266230" y="597700"/>
                </a:lnTo>
                <a:lnTo>
                  <a:pt x="258775" y="638365"/>
                </a:lnTo>
                <a:lnTo>
                  <a:pt x="237883" y="671207"/>
                </a:lnTo>
                <a:lnTo>
                  <a:pt x="205765" y="693166"/>
                </a:lnTo>
                <a:lnTo>
                  <a:pt x="164617" y="701167"/>
                </a:lnTo>
                <a:lnTo>
                  <a:pt x="124231" y="693166"/>
                </a:lnTo>
                <a:lnTo>
                  <a:pt x="91998" y="671207"/>
                </a:lnTo>
                <a:lnTo>
                  <a:pt x="70662" y="638365"/>
                </a:lnTo>
                <a:lnTo>
                  <a:pt x="62953" y="597700"/>
                </a:lnTo>
                <a:lnTo>
                  <a:pt x="70662" y="556260"/>
                </a:lnTo>
                <a:lnTo>
                  <a:pt x="91998" y="523506"/>
                </a:lnTo>
                <a:lnTo>
                  <a:pt x="124231" y="501980"/>
                </a:lnTo>
                <a:lnTo>
                  <a:pt x="164617" y="494233"/>
                </a:lnTo>
                <a:lnTo>
                  <a:pt x="205765" y="501980"/>
                </a:lnTo>
                <a:lnTo>
                  <a:pt x="237883" y="523506"/>
                </a:lnTo>
                <a:lnTo>
                  <a:pt x="258775" y="556260"/>
                </a:lnTo>
                <a:lnTo>
                  <a:pt x="266230" y="597700"/>
                </a:lnTo>
                <a:lnTo>
                  <a:pt x="266230" y="469785"/>
                </a:lnTo>
                <a:lnTo>
                  <a:pt x="249745" y="457796"/>
                </a:lnTo>
                <a:lnTo>
                  <a:pt x="209969" y="442734"/>
                </a:lnTo>
                <a:lnTo>
                  <a:pt x="164617" y="437502"/>
                </a:lnTo>
                <a:lnTo>
                  <a:pt x="121793" y="443242"/>
                </a:lnTo>
                <a:lnTo>
                  <a:pt x="82727" y="459435"/>
                </a:lnTo>
                <a:lnTo>
                  <a:pt x="49225" y="484530"/>
                </a:lnTo>
                <a:lnTo>
                  <a:pt x="23075" y="516966"/>
                </a:lnTo>
                <a:lnTo>
                  <a:pt x="6057" y="555205"/>
                </a:lnTo>
                <a:lnTo>
                  <a:pt x="0" y="597700"/>
                </a:lnTo>
                <a:lnTo>
                  <a:pt x="5549" y="642734"/>
                </a:lnTo>
                <a:lnTo>
                  <a:pt x="21437" y="681697"/>
                </a:lnTo>
                <a:lnTo>
                  <a:pt x="46469" y="713625"/>
                </a:lnTo>
                <a:lnTo>
                  <a:pt x="79476" y="737590"/>
                </a:lnTo>
                <a:lnTo>
                  <a:pt x="119240" y="752665"/>
                </a:lnTo>
                <a:lnTo>
                  <a:pt x="164617" y="757897"/>
                </a:lnTo>
                <a:lnTo>
                  <a:pt x="207429" y="752157"/>
                </a:lnTo>
                <a:lnTo>
                  <a:pt x="246481" y="735965"/>
                </a:lnTo>
                <a:lnTo>
                  <a:pt x="279984" y="710869"/>
                </a:lnTo>
                <a:lnTo>
                  <a:pt x="306133" y="678434"/>
                </a:lnTo>
                <a:lnTo>
                  <a:pt x="323151" y="640194"/>
                </a:lnTo>
                <a:lnTo>
                  <a:pt x="329222" y="597700"/>
                </a:lnTo>
                <a:close/>
              </a:path>
              <a:path w="1565275" h="980439">
                <a:moveTo>
                  <a:pt x="397738" y="450303"/>
                </a:moveTo>
                <a:lnTo>
                  <a:pt x="236728" y="301040"/>
                </a:lnTo>
                <a:lnTo>
                  <a:pt x="232397" y="305816"/>
                </a:lnTo>
                <a:lnTo>
                  <a:pt x="393230" y="454952"/>
                </a:lnTo>
                <a:lnTo>
                  <a:pt x="397738" y="450303"/>
                </a:lnTo>
                <a:close/>
              </a:path>
              <a:path w="1565275" h="980439">
                <a:moveTo>
                  <a:pt x="700011" y="364401"/>
                </a:moveTo>
                <a:lnTo>
                  <a:pt x="692454" y="364401"/>
                </a:lnTo>
                <a:lnTo>
                  <a:pt x="662609" y="412965"/>
                </a:lnTo>
                <a:lnTo>
                  <a:pt x="664552" y="413943"/>
                </a:lnTo>
                <a:lnTo>
                  <a:pt x="668299" y="416064"/>
                </a:lnTo>
                <a:lnTo>
                  <a:pt x="700011" y="364401"/>
                </a:lnTo>
                <a:close/>
              </a:path>
              <a:path w="1565275" h="980439">
                <a:moveTo>
                  <a:pt x="717537" y="597776"/>
                </a:moveTo>
                <a:lnTo>
                  <a:pt x="712063" y="553110"/>
                </a:lnTo>
                <a:lnTo>
                  <a:pt x="696353" y="514248"/>
                </a:lnTo>
                <a:lnTo>
                  <a:pt x="671474" y="482219"/>
                </a:lnTo>
                <a:lnTo>
                  <a:pt x="651941" y="467918"/>
                </a:lnTo>
                <a:lnTo>
                  <a:pt x="651941" y="597776"/>
                </a:lnTo>
                <a:lnTo>
                  <a:pt x="644385" y="637857"/>
                </a:lnTo>
                <a:lnTo>
                  <a:pt x="623493" y="669874"/>
                </a:lnTo>
                <a:lnTo>
                  <a:pt x="591985" y="691083"/>
                </a:lnTo>
                <a:lnTo>
                  <a:pt x="552526" y="698766"/>
                </a:lnTo>
                <a:lnTo>
                  <a:pt x="513461" y="690943"/>
                </a:lnTo>
                <a:lnTo>
                  <a:pt x="481901" y="669493"/>
                </a:lnTo>
                <a:lnTo>
                  <a:pt x="460806" y="637425"/>
                </a:lnTo>
                <a:lnTo>
                  <a:pt x="453110" y="597776"/>
                </a:lnTo>
                <a:lnTo>
                  <a:pt x="460679" y="557695"/>
                </a:lnTo>
                <a:lnTo>
                  <a:pt x="481558" y="525678"/>
                </a:lnTo>
                <a:lnTo>
                  <a:pt x="513080" y="504469"/>
                </a:lnTo>
                <a:lnTo>
                  <a:pt x="552526" y="496785"/>
                </a:lnTo>
                <a:lnTo>
                  <a:pt x="592366" y="504342"/>
                </a:lnTo>
                <a:lnTo>
                  <a:pt x="623836" y="525348"/>
                </a:lnTo>
                <a:lnTo>
                  <a:pt x="644512" y="557314"/>
                </a:lnTo>
                <a:lnTo>
                  <a:pt x="651941" y="597776"/>
                </a:lnTo>
                <a:lnTo>
                  <a:pt x="651941" y="467918"/>
                </a:lnTo>
                <a:lnTo>
                  <a:pt x="638492" y="458063"/>
                </a:lnTo>
                <a:lnTo>
                  <a:pt x="598487" y="442810"/>
                </a:lnTo>
                <a:lnTo>
                  <a:pt x="552526" y="437502"/>
                </a:lnTo>
                <a:lnTo>
                  <a:pt x="509231" y="443331"/>
                </a:lnTo>
                <a:lnTo>
                  <a:pt x="469976" y="459740"/>
                </a:lnTo>
                <a:lnTo>
                  <a:pt x="436460" y="485051"/>
                </a:lnTo>
                <a:lnTo>
                  <a:pt x="410413" y="517601"/>
                </a:lnTo>
                <a:lnTo>
                  <a:pt x="393522" y="555726"/>
                </a:lnTo>
                <a:lnTo>
                  <a:pt x="387515" y="597776"/>
                </a:lnTo>
                <a:lnTo>
                  <a:pt x="392633" y="642912"/>
                </a:lnTo>
                <a:lnTo>
                  <a:pt x="407365" y="681913"/>
                </a:lnTo>
                <a:lnTo>
                  <a:pt x="430834" y="713841"/>
                </a:lnTo>
                <a:lnTo>
                  <a:pt x="462127" y="737793"/>
                </a:lnTo>
                <a:lnTo>
                  <a:pt x="500367" y="752843"/>
                </a:lnTo>
                <a:lnTo>
                  <a:pt x="544639" y="758063"/>
                </a:lnTo>
                <a:lnTo>
                  <a:pt x="571931" y="755777"/>
                </a:lnTo>
                <a:lnTo>
                  <a:pt x="596861" y="749300"/>
                </a:lnTo>
                <a:lnTo>
                  <a:pt x="617931" y="739127"/>
                </a:lnTo>
                <a:lnTo>
                  <a:pt x="633679" y="725817"/>
                </a:lnTo>
                <a:lnTo>
                  <a:pt x="653516" y="702602"/>
                </a:lnTo>
                <a:lnTo>
                  <a:pt x="653516" y="761441"/>
                </a:lnTo>
                <a:lnTo>
                  <a:pt x="645972" y="803821"/>
                </a:lnTo>
                <a:lnTo>
                  <a:pt x="624967" y="837298"/>
                </a:lnTo>
                <a:lnTo>
                  <a:pt x="592988" y="859269"/>
                </a:lnTo>
                <a:lnTo>
                  <a:pt x="552526" y="867168"/>
                </a:lnTo>
                <a:lnTo>
                  <a:pt x="514019" y="860539"/>
                </a:lnTo>
                <a:lnTo>
                  <a:pt x="483196" y="841895"/>
                </a:lnTo>
                <a:lnTo>
                  <a:pt x="461911" y="813054"/>
                </a:lnTo>
                <a:lnTo>
                  <a:pt x="451980" y="775868"/>
                </a:lnTo>
                <a:lnTo>
                  <a:pt x="390893" y="775868"/>
                </a:lnTo>
                <a:lnTo>
                  <a:pt x="400278" y="825703"/>
                </a:lnTo>
                <a:lnTo>
                  <a:pt x="422160" y="866203"/>
                </a:lnTo>
                <a:lnTo>
                  <a:pt x="455523" y="896378"/>
                </a:lnTo>
                <a:lnTo>
                  <a:pt x="499325" y="915212"/>
                </a:lnTo>
                <a:lnTo>
                  <a:pt x="552526" y="921715"/>
                </a:lnTo>
                <a:lnTo>
                  <a:pt x="597395" y="916190"/>
                </a:lnTo>
                <a:lnTo>
                  <a:pt x="637095" y="900480"/>
                </a:lnTo>
                <a:lnTo>
                  <a:pt x="670293" y="875855"/>
                </a:lnTo>
                <a:lnTo>
                  <a:pt x="677125" y="867168"/>
                </a:lnTo>
                <a:lnTo>
                  <a:pt x="695655" y="843622"/>
                </a:lnTo>
                <a:lnTo>
                  <a:pt x="711847" y="805053"/>
                </a:lnTo>
                <a:lnTo>
                  <a:pt x="717537" y="761441"/>
                </a:lnTo>
                <a:lnTo>
                  <a:pt x="717537" y="702602"/>
                </a:lnTo>
                <a:lnTo>
                  <a:pt x="717537" y="698766"/>
                </a:lnTo>
                <a:lnTo>
                  <a:pt x="717537" y="597776"/>
                </a:lnTo>
                <a:close/>
              </a:path>
              <a:path w="1565275" h="980439">
                <a:moveTo>
                  <a:pt x="922058" y="3365"/>
                </a:moveTo>
                <a:lnTo>
                  <a:pt x="920127" y="2324"/>
                </a:lnTo>
                <a:lnTo>
                  <a:pt x="916444" y="0"/>
                </a:lnTo>
                <a:lnTo>
                  <a:pt x="859548" y="92621"/>
                </a:lnTo>
                <a:lnTo>
                  <a:pt x="867168" y="92621"/>
                </a:lnTo>
                <a:lnTo>
                  <a:pt x="922058" y="3365"/>
                </a:lnTo>
                <a:close/>
              </a:path>
              <a:path w="1565275" h="980439">
                <a:moveTo>
                  <a:pt x="963917" y="975131"/>
                </a:moveTo>
                <a:lnTo>
                  <a:pt x="771893" y="797128"/>
                </a:lnTo>
                <a:lnTo>
                  <a:pt x="769899" y="804100"/>
                </a:lnTo>
                <a:lnTo>
                  <a:pt x="959459" y="979843"/>
                </a:lnTo>
                <a:lnTo>
                  <a:pt x="963917" y="975131"/>
                </a:lnTo>
                <a:close/>
              </a:path>
              <a:path w="1565275" h="980439">
                <a:moveTo>
                  <a:pt x="1100721" y="597662"/>
                </a:moveTo>
                <a:lnTo>
                  <a:pt x="1088288" y="532041"/>
                </a:lnTo>
                <a:lnTo>
                  <a:pt x="1064717" y="494195"/>
                </a:lnTo>
                <a:lnTo>
                  <a:pt x="1034453" y="465518"/>
                </a:lnTo>
                <a:lnTo>
                  <a:pt x="1034453" y="570217"/>
                </a:lnTo>
                <a:lnTo>
                  <a:pt x="837793" y="570217"/>
                </a:lnTo>
                <a:lnTo>
                  <a:pt x="850976" y="539242"/>
                </a:lnTo>
                <a:lnTo>
                  <a:pt x="872820" y="515239"/>
                </a:lnTo>
                <a:lnTo>
                  <a:pt x="901725" y="499706"/>
                </a:lnTo>
                <a:lnTo>
                  <a:pt x="936091" y="494195"/>
                </a:lnTo>
                <a:lnTo>
                  <a:pt x="971181" y="499706"/>
                </a:lnTo>
                <a:lnTo>
                  <a:pt x="1000125" y="515239"/>
                </a:lnTo>
                <a:lnTo>
                  <a:pt x="1021638" y="539242"/>
                </a:lnTo>
                <a:lnTo>
                  <a:pt x="1034453" y="570217"/>
                </a:lnTo>
                <a:lnTo>
                  <a:pt x="1034453" y="465518"/>
                </a:lnTo>
                <a:lnTo>
                  <a:pt x="999096" y="447535"/>
                </a:lnTo>
                <a:lnTo>
                  <a:pt x="958761" y="438708"/>
                </a:lnTo>
                <a:lnTo>
                  <a:pt x="941324" y="437426"/>
                </a:lnTo>
                <a:lnTo>
                  <a:pt x="934669" y="437426"/>
                </a:lnTo>
                <a:lnTo>
                  <a:pt x="931824" y="437553"/>
                </a:lnTo>
                <a:lnTo>
                  <a:pt x="929182" y="437553"/>
                </a:lnTo>
                <a:lnTo>
                  <a:pt x="887298" y="444931"/>
                </a:lnTo>
                <a:lnTo>
                  <a:pt x="867752" y="452475"/>
                </a:lnTo>
                <a:lnTo>
                  <a:pt x="866660" y="452920"/>
                </a:lnTo>
                <a:lnTo>
                  <a:pt x="865619" y="453377"/>
                </a:lnTo>
                <a:lnTo>
                  <a:pt x="864844" y="453758"/>
                </a:lnTo>
                <a:lnTo>
                  <a:pt x="864006" y="454215"/>
                </a:lnTo>
                <a:lnTo>
                  <a:pt x="863231" y="454596"/>
                </a:lnTo>
                <a:lnTo>
                  <a:pt x="861618" y="455434"/>
                </a:lnTo>
                <a:lnTo>
                  <a:pt x="860005" y="456222"/>
                </a:lnTo>
                <a:lnTo>
                  <a:pt x="858393" y="457060"/>
                </a:lnTo>
                <a:lnTo>
                  <a:pt x="858202" y="457187"/>
                </a:lnTo>
                <a:lnTo>
                  <a:pt x="858062" y="457250"/>
                </a:lnTo>
                <a:lnTo>
                  <a:pt x="822845" y="482561"/>
                </a:lnTo>
                <a:lnTo>
                  <a:pt x="795528" y="515543"/>
                </a:lnTo>
                <a:lnTo>
                  <a:pt x="777786" y="554507"/>
                </a:lnTo>
                <a:lnTo>
                  <a:pt x="771461" y="597662"/>
                </a:lnTo>
                <a:lnTo>
                  <a:pt x="772236" y="614908"/>
                </a:lnTo>
                <a:lnTo>
                  <a:pt x="783539" y="662444"/>
                </a:lnTo>
                <a:lnTo>
                  <a:pt x="786307" y="668832"/>
                </a:lnTo>
                <a:lnTo>
                  <a:pt x="786511" y="669353"/>
                </a:lnTo>
                <a:lnTo>
                  <a:pt x="787476" y="671423"/>
                </a:lnTo>
                <a:lnTo>
                  <a:pt x="788250" y="672909"/>
                </a:lnTo>
                <a:lnTo>
                  <a:pt x="789406" y="675233"/>
                </a:lnTo>
                <a:lnTo>
                  <a:pt x="789800" y="676071"/>
                </a:lnTo>
                <a:lnTo>
                  <a:pt x="790257" y="676910"/>
                </a:lnTo>
                <a:lnTo>
                  <a:pt x="790829" y="678078"/>
                </a:lnTo>
                <a:lnTo>
                  <a:pt x="791540" y="679170"/>
                </a:lnTo>
                <a:lnTo>
                  <a:pt x="792226" y="680466"/>
                </a:lnTo>
                <a:lnTo>
                  <a:pt x="793419" y="682599"/>
                </a:lnTo>
                <a:lnTo>
                  <a:pt x="794131" y="683691"/>
                </a:lnTo>
                <a:lnTo>
                  <a:pt x="794512" y="684466"/>
                </a:lnTo>
                <a:lnTo>
                  <a:pt x="795032" y="685114"/>
                </a:lnTo>
                <a:lnTo>
                  <a:pt x="795477" y="685825"/>
                </a:lnTo>
                <a:lnTo>
                  <a:pt x="796391" y="687374"/>
                </a:lnTo>
                <a:lnTo>
                  <a:pt x="798322" y="690346"/>
                </a:lnTo>
                <a:lnTo>
                  <a:pt x="798715" y="690867"/>
                </a:lnTo>
                <a:lnTo>
                  <a:pt x="798906" y="691184"/>
                </a:lnTo>
                <a:lnTo>
                  <a:pt x="802843" y="696658"/>
                </a:lnTo>
                <a:lnTo>
                  <a:pt x="807008" y="701903"/>
                </a:lnTo>
                <a:lnTo>
                  <a:pt x="811390" y="706945"/>
                </a:lnTo>
                <a:lnTo>
                  <a:pt x="816025" y="711784"/>
                </a:lnTo>
                <a:lnTo>
                  <a:pt x="817181" y="713016"/>
                </a:lnTo>
                <a:lnTo>
                  <a:pt x="818476" y="714171"/>
                </a:lnTo>
                <a:lnTo>
                  <a:pt x="819708" y="715340"/>
                </a:lnTo>
                <a:lnTo>
                  <a:pt x="832573" y="726033"/>
                </a:lnTo>
                <a:lnTo>
                  <a:pt x="878408" y="749312"/>
                </a:lnTo>
                <a:lnTo>
                  <a:pt x="910259" y="756348"/>
                </a:lnTo>
                <a:lnTo>
                  <a:pt x="915809" y="757059"/>
                </a:lnTo>
                <a:lnTo>
                  <a:pt x="921423" y="757516"/>
                </a:lnTo>
                <a:lnTo>
                  <a:pt x="927176" y="757770"/>
                </a:lnTo>
                <a:lnTo>
                  <a:pt x="927950" y="757834"/>
                </a:lnTo>
                <a:lnTo>
                  <a:pt x="929500" y="757834"/>
                </a:lnTo>
                <a:lnTo>
                  <a:pt x="933831" y="757961"/>
                </a:lnTo>
                <a:lnTo>
                  <a:pt x="940612" y="757961"/>
                </a:lnTo>
                <a:lnTo>
                  <a:pt x="945134" y="757707"/>
                </a:lnTo>
                <a:lnTo>
                  <a:pt x="949655" y="757389"/>
                </a:lnTo>
                <a:lnTo>
                  <a:pt x="950683" y="757262"/>
                </a:lnTo>
                <a:lnTo>
                  <a:pt x="951204" y="757262"/>
                </a:lnTo>
                <a:lnTo>
                  <a:pt x="955662" y="756805"/>
                </a:lnTo>
                <a:lnTo>
                  <a:pt x="960056" y="756221"/>
                </a:lnTo>
                <a:lnTo>
                  <a:pt x="965149" y="755319"/>
                </a:lnTo>
                <a:lnTo>
                  <a:pt x="965542" y="755192"/>
                </a:lnTo>
                <a:lnTo>
                  <a:pt x="986294" y="749858"/>
                </a:lnTo>
                <a:lnTo>
                  <a:pt x="1006081" y="741768"/>
                </a:lnTo>
                <a:lnTo>
                  <a:pt x="1024686" y="731024"/>
                </a:lnTo>
                <a:lnTo>
                  <a:pt x="1041882" y="717727"/>
                </a:lnTo>
                <a:lnTo>
                  <a:pt x="1025842" y="701192"/>
                </a:lnTo>
                <a:lnTo>
                  <a:pt x="1002677" y="677303"/>
                </a:lnTo>
                <a:lnTo>
                  <a:pt x="969200" y="696125"/>
                </a:lnTo>
                <a:lnTo>
                  <a:pt x="936091" y="701192"/>
                </a:lnTo>
                <a:lnTo>
                  <a:pt x="900023" y="694893"/>
                </a:lnTo>
                <a:lnTo>
                  <a:pt x="870102" y="677392"/>
                </a:lnTo>
                <a:lnTo>
                  <a:pt x="848182" y="650824"/>
                </a:lnTo>
                <a:lnTo>
                  <a:pt x="836168" y="617296"/>
                </a:lnTo>
                <a:lnTo>
                  <a:pt x="1100721" y="617296"/>
                </a:lnTo>
                <a:lnTo>
                  <a:pt x="1100721" y="597662"/>
                </a:lnTo>
                <a:close/>
              </a:path>
              <a:path w="1565275" h="980439">
                <a:moveTo>
                  <a:pt x="1431886" y="475259"/>
                </a:moveTo>
                <a:lnTo>
                  <a:pt x="1408976" y="458381"/>
                </a:lnTo>
                <a:lnTo>
                  <a:pt x="1383982" y="446620"/>
                </a:lnTo>
                <a:lnTo>
                  <a:pt x="1356271" y="439737"/>
                </a:lnTo>
                <a:lnTo>
                  <a:pt x="1325257" y="437502"/>
                </a:lnTo>
                <a:lnTo>
                  <a:pt x="1282001" y="443344"/>
                </a:lnTo>
                <a:lnTo>
                  <a:pt x="1242745" y="459740"/>
                </a:lnTo>
                <a:lnTo>
                  <a:pt x="1209230" y="485051"/>
                </a:lnTo>
                <a:lnTo>
                  <a:pt x="1183170" y="517601"/>
                </a:lnTo>
                <a:lnTo>
                  <a:pt x="1166266" y="555726"/>
                </a:lnTo>
                <a:lnTo>
                  <a:pt x="1160246" y="597776"/>
                </a:lnTo>
                <a:lnTo>
                  <a:pt x="1165720" y="642404"/>
                </a:lnTo>
                <a:lnTo>
                  <a:pt x="1181442" y="681253"/>
                </a:lnTo>
                <a:lnTo>
                  <a:pt x="1206322" y="713295"/>
                </a:lnTo>
                <a:lnTo>
                  <a:pt x="1239291" y="737463"/>
                </a:lnTo>
                <a:lnTo>
                  <a:pt x="1279296" y="752729"/>
                </a:lnTo>
                <a:lnTo>
                  <a:pt x="1325257" y="758050"/>
                </a:lnTo>
                <a:lnTo>
                  <a:pt x="1354023" y="755357"/>
                </a:lnTo>
                <a:lnTo>
                  <a:pt x="1407312" y="734707"/>
                </a:lnTo>
                <a:lnTo>
                  <a:pt x="1387932" y="676109"/>
                </a:lnTo>
                <a:lnTo>
                  <a:pt x="1373682" y="685685"/>
                </a:lnTo>
                <a:lnTo>
                  <a:pt x="1358163" y="692810"/>
                </a:lnTo>
                <a:lnTo>
                  <a:pt x="1341856" y="697242"/>
                </a:lnTo>
                <a:lnTo>
                  <a:pt x="1325257" y="698766"/>
                </a:lnTo>
                <a:lnTo>
                  <a:pt x="1286230" y="690943"/>
                </a:lnTo>
                <a:lnTo>
                  <a:pt x="1254671" y="669493"/>
                </a:lnTo>
                <a:lnTo>
                  <a:pt x="1233551" y="637425"/>
                </a:lnTo>
                <a:lnTo>
                  <a:pt x="1225842" y="597776"/>
                </a:lnTo>
                <a:lnTo>
                  <a:pt x="1233398" y="557695"/>
                </a:lnTo>
                <a:lnTo>
                  <a:pt x="1254290" y="525691"/>
                </a:lnTo>
                <a:lnTo>
                  <a:pt x="1285811" y="504469"/>
                </a:lnTo>
                <a:lnTo>
                  <a:pt x="1325257" y="496785"/>
                </a:lnTo>
                <a:lnTo>
                  <a:pt x="1342453" y="498144"/>
                </a:lnTo>
                <a:lnTo>
                  <a:pt x="1358925" y="502183"/>
                </a:lnTo>
                <a:lnTo>
                  <a:pt x="1374521" y="508812"/>
                </a:lnTo>
                <a:lnTo>
                  <a:pt x="1389049" y="517969"/>
                </a:lnTo>
                <a:lnTo>
                  <a:pt x="1431886" y="475259"/>
                </a:lnTo>
                <a:close/>
              </a:path>
              <a:path w="1565275" h="980439">
                <a:moveTo>
                  <a:pt x="1564868" y="436448"/>
                </a:moveTo>
                <a:lnTo>
                  <a:pt x="1560372" y="436448"/>
                </a:lnTo>
                <a:lnTo>
                  <a:pt x="1560372" y="757008"/>
                </a:lnTo>
                <a:lnTo>
                  <a:pt x="1564868" y="757008"/>
                </a:lnTo>
                <a:lnTo>
                  <a:pt x="1564868" y="4364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12" name="object 8">
            <a:extLst>
              <a:ext uri="{FF2B5EF4-FFF2-40B4-BE49-F238E27FC236}">
                <a16:creationId xmlns:a16="http://schemas.microsoft.com/office/drawing/2014/main" id="{42893F3D-DA72-4F27-B525-93ED3D38663E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544870" y="4673305"/>
            <a:ext cx="221767" cy="221788"/>
          </a:xfrm>
          <a:prstGeom prst="rect">
            <a:avLst/>
          </a:prstGeom>
        </p:spPr>
      </p:pic>
      <p:pic>
        <p:nvPicPr>
          <p:cNvPr id="13" name="object 9">
            <a:extLst>
              <a:ext uri="{FF2B5EF4-FFF2-40B4-BE49-F238E27FC236}">
                <a16:creationId xmlns:a16="http://schemas.microsoft.com/office/drawing/2014/main" id="{B175504E-4952-4DEB-BF65-CE9CA7433F6F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864114" y="5870322"/>
            <a:ext cx="87624" cy="87660"/>
          </a:xfrm>
          <a:prstGeom prst="rect">
            <a:avLst/>
          </a:prstGeom>
        </p:spPr>
      </p:pic>
      <p:pic>
        <p:nvPicPr>
          <p:cNvPr id="14" name="object 10">
            <a:extLst>
              <a:ext uri="{FF2B5EF4-FFF2-40B4-BE49-F238E27FC236}">
                <a16:creationId xmlns:a16="http://schemas.microsoft.com/office/drawing/2014/main" id="{AF8E71A5-DFC5-40B5-8B65-3AE3AAFC2592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60140" y="5061235"/>
            <a:ext cx="147842" cy="147938"/>
          </a:xfrm>
          <a:prstGeom prst="rect">
            <a:avLst/>
          </a:prstGeom>
        </p:spPr>
      </p:pic>
      <p:sp>
        <p:nvSpPr>
          <p:cNvPr id="15" name="object 11">
            <a:extLst>
              <a:ext uri="{FF2B5EF4-FFF2-40B4-BE49-F238E27FC236}">
                <a16:creationId xmlns:a16="http://schemas.microsoft.com/office/drawing/2014/main" id="{9F6DF56F-BBA1-41C9-AAB7-CF193B0463AD}"/>
              </a:ext>
            </a:extLst>
          </p:cNvPr>
          <p:cNvSpPr/>
          <p:nvPr userDrawn="1"/>
        </p:nvSpPr>
        <p:spPr>
          <a:xfrm>
            <a:off x="1082501" y="5005781"/>
            <a:ext cx="615950" cy="104775"/>
          </a:xfrm>
          <a:custGeom>
            <a:avLst/>
            <a:gdLst/>
            <a:ahLst/>
            <a:cxnLst/>
            <a:rect l="l" t="t" r="r" b="b"/>
            <a:pathLst>
              <a:path w="615950" h="104775">
                <a:moveTo>
                  <a:pt x="48234" y="9652"/>
                </a:moveTo>
                <a:lnTo>
                  <a:pt x="47040" y="8597"/>
                </a:lnTo>
                <a:lnTo>
                  <a:pt x="1181" y="8597"/>
                </a:lnTo>
                <a:lnTo>
                  <a:pt x="0" y="9652"/>
                </a:lnTo>
                <a:lnTo>
                  <a:pt x="0" y="101765"/>
                </a:lnTo>
                <a:lnTo>
                  <a:pt x="1181" y="102958"/>
                </a:lnTo>
                <a:lnTo>
                  <a:pt x="17576" y="102958"/>
                </a:lnTo>
                <a:lnTo>
                  <a:pt x="18630" y="101765"/>
                </a:lnTo>
                <a:lnTo>
                  <a:pt x="18630" y="62382"/>
                </a:lnTo>
                <a:lnTo>
                  <a:pt x="19824" y="61188"/>
                </a:lnTo>
                <a:lnTo>
                  <a:pt x="43078" y="61188"/>
                </a:lnTo>
                <a:lnTo>
                  <a:pt x="44272" y="59994"/>
                </a:lnTo>
                <a:lnTo>
                  <a:pt x="44272" y="46126"/>
                </a:lnTo>
                <a:lnTo>
                  <a:pt x="43078" y="44932"/>
                </a:lnTo>
                <a:lnTo>
                  <a:pt x="19824" y="44932"/>
                </a:lnTo>
                <a:lnTo>
                  <a:pt x="18630" y="43751"/>
                </a:lnTo>
                <a:lnTo>
                  <a:pt x="18630" y="25908"/>
                </a:lnTo>
                <a:lnTo>
                  <a:pt x="19824" y="24841"/>
                </a:lnTo>
                <a:lnTo>
                  <a:pt x="47040" y="24841"/>
                </a:lnTo>
                <a:lnTo>
                  <a:pt x="48234" y="23660"/>
                </a:lnTo>
                <a:lnTo>
                  <a:pt x="48234" y="21412"/>
                </a:lnTo>
                <a:lnTo>
                  <a:pt x="48234" y="9652"/>
                </a:lnTo>
                <a:close/>
              </a:path>
              <a:path w="615950" h="104775">
                <a:moveTo>
                  <a:pt x="111150" y="87884"/>
                </a:moveTo>
                <a:lnTo>
                  <a:pt x="109956" y="86702"/>
                </a:lnTo>
                <a:lnTo>
                  <a:pt x="82207" y="86702"/>
                </a:lnTo>
                <a:lnTo>
                  <a:pt x="81140" y="85636"/>
                </a:lnTo>
                <a:lnTo>
                  <a:pt x="81140" y="62255"/>
                </a:lnTo>
                <a:lnTo>
                  <a:pt x="82207" y="61188"/>
                </a:lnTo>
                <a:lnTo>
                  <a:pt x="104546" y="61188"/>
                </a:lnTo>
                <a:lnTo>
                  <a:pt x="105727" y="60007"/>
                </a:lnTo>
                <a:lnTo>
                  <a:pt x="105727" y="46126"/>
                </a:lnTo>
                <a:lnTo>
                  <a:pt x="104546" y="44932"/>
                </a:lnTo>
                <a:lnTo>
                  <a:pt x="82207" y="44932"/>
                </a:lnTo>
                <a:lnTo>
                  <a:pt x="81140" y="43751"/>
                </a:lnTo>
                <a:lnTo>
                  <a:pt x="81140" y="25908"/>
                </a:lnTo>
                <a:lnTo>
                  <a:pt x="82207" y="24714"/>
                </a:lnTo>
                <a:lnTo>
                  <a:pt x="108508" y="24714"/>
                </a:lnTo>
                <a:lnTo>
                  <a:pt x="109689" y="23660"/>
                </a:lnTo>
                <a:lnTo>
                  <a:pt x="109689" y="9652"/>
                </a:lnTo>
                <a:lnTo>
                  <a:pt x="108508" y="8597"/>
                </a:lnTo>
                <a:lnTo>
                  <a:pt x="94107" y="8597"/>
                </a:lnTo>
                <a:lnTo>
                  <a:pt x="96875" y="3048"/>
                </a:lnTo>
                <a:lnTo>
                  <a:pt x="97142" y="660"/>
                </a:lnTo>
                <a:lnTo>
                  <a:pt x="96481" y="0"/>
                </a:lnTo>
                <a:lnTo>
                  <a:pt x="82867" y="0"/>
                </a:lnTo>
                <a:lnTo>
                  <a:pt x="81407" y="1054"/>
                </a:lnTo>
                <a:lnTo>
                  <a:pt x="79565" y="8597"/>
                </a:lnTo>
                <a:lnTo>
                  <a:pt x="63563" y="8597"/>
                </a:lnTo>
                <a:lnTo>
                  <a:pt x="62382" y="9652"/>
                </a:lnTo>
                <a:lnTo>
                  <a:pt x="62382" y="101765"/>
                </a:lnTo>
                <a:lnTo>
                  <a:pt x="63563" y="102958"/>
                </a:lnTo>
                <a:lnTo>
                  <a:pt x="109956" y="102958"/>
                </a:lnTo>
                <a:lnTo>
                  <a:pt x="111150" y="101765"/>
                </a:lnTo>
                <a:lnTo>
                  <a:pt x="111150" y="99517"/>
                </a:lnTo>
                <a:lnTo>
                  <a:pt x="111150" y="87884"/>
                </a:lnTo>
                <a:close/>
              </a:path>
              <a:path w="615950" h="104775">
                <a:moveTo>
                  <a:pt x="179489" y="25895"/>
                </a:moveTo>
                <a:lnTo>
                  <a:pt x="179031" y="24841"/>
                </a:lnTo>
                <a:lnTo>
                  <a:pt x="176847" y="19824"/>
                </a:lnTo>
                <a:lnTo>
                  <a:pt x="166535" y="10833"/>
                </a:lnTo>
                <a:lnTo>
                  <a:pt x="160718" y="8775"/>
                </a:lnTo>
                <a:lnTo>
                  <a:pt x="160718" y="27749"/>
                </a:lnTo>
                <a:lnTo>
                  <a:pt x="160718" y="83121"/>
                </a:lnTo>
                <a:lnTo>
                  <a:pt x="157556" y="86690"/>
                </a:lnTo>
                <a:lnTo>
                  <a:pt x="146189" y="86690"/>
                </a:lnTo>
                <a:lnTo>
                  <a:pt x="144995" y="85636"/>
                </a:lnTo>
                <a:lnTo>
                  <a:pt x="144995" y="25895"/>
                </a:lnTo>
                <a:lnTo>
                  <a:pt x="146189" y="24841"/>
                </a:lnTo>
                <a:lnTo>
                  <a:pt x="157949" y="24841"/>
                </a:lnTo>
                <a:lnTo>
                  <a:pt x="160718" y="27749"/>
                </a:lnTo>
                <a:lnTo>
                  <a:pt x="160718" y="8775"/>
                </a:lnTo>
                <a:lnTo>
                  <a:pt x="160197" y="8585"/>
                </a:lnTo>
                <a:lnTo>
                  <a:pt x="127546" y="8585"/>
                </a:lnTo>
                <a:lnTo>
                  <a:pt x="126365" y="9639"/>
                </a:lnTo>
                <a:lnTo>
                  <a:pt x="126365" y="101765"/>
                </a:lnTo>
                <a:lnTo>
                  <a:pt x="127546" y="102946"/>
                </a:lnTo>
                <a:lnTo>
                  <a:pt x="160197" y="102946"/>
                </a:lnTo>
                <a:lnTo>
                  <a:pt x="179425" y="85636"/>
                </a:lnTo>
                <a:lnTo>
                  <a:pt x="179489" y="25895"/>
                </a:lnTo>
                <a:close/>
              </a:path>
              <a:path w="615950" h="104775">
                <a:moveTo>
                  <a:pt x="245440" y="87884"/>
                </a:moveTo>
                <a:lnTo>
                  <a:pt x="244246" y="86702"/>
                </a:lnTo>
                <a:lnTo>
                  <a:pt x="216496" y="86702"/>
                </a:lnTo>
                <a:lnTo>
                  <a:pt x="215430" y="85636"/>
                </a:lnTo>
                <a:lnTo>
                  <a:pt x="215430" y="62255"/>
                </a:lnTo>
                <a:lnTo>
                  <a:pt x="216496" y="61188"/>
                </a:lnTo>
                <a:lnTo>
                  <a:pt x="238836" y="61188"/>
                </a:lnTo>
                <a:lnTo>
                  <a:pt x="240017" y="60007"/>
                </a:lnTo>
                <a:lnTo>
                  <a:pt x="240017" y="46126"/>
                </a:lnTo>
                <a:lnTo>
                  <a:pt x="238836" y="44932"/>
                </a:lnTo>
                <a:lnTo>
                  <a:pt x="216496" y="44932"/>
                </a:lnTo>
                <a:lnTo>
                  <a:pt x="215430" y="43751"/>
                </a:lnTo>
                <a:lnTo>
                  <a:pt x="215430" y="25908"/>
                </a:lnTo>
                <a:lnTo>
                  <a:pt x="216496" y="24714"/>
                </a:lnTo>
                <a:lnTo>
                  <a:pt x="242798" y="24714"/>
                </a:lnTo>
                <a:lnTo>
                  <a:pt x="243979" y="23660"/>
                </a:lnTo>
                <a:lnTo>
                  <a:pt x="243979" y="9652"/>
                </a:lnTo>
                <a:lnTo>
                  <a:pt x="242798" y="8597"/>
                </a:lnTo>
                <a:lnTo>
                  <a:pt x="228396" y="8597"/>
                </a:lnTo>
                <a:lnTo>
                  <a:pt x="231165" y="3048"/>
                </a:lnTo>
                <a:lnTo>
                  <a:pt x="231432" y="660"/>
                </a:lnTo>
                <a:lnTo>
                  <a:pt x="230771" y="0"/>
                </a:lnTo>
                <a:lnTo>
                  <a:pt x="217157" y="0"/>
                </a:lnTo>
                <a:lnTo>
                  <a:pt x="215696" y="1054"/>
                </a:lnTo>
                <a:lnTo>
                  <a:pt x="213855" y="8597"/>
                </a:lnTo>
                <a:lnTo>
                  <a:pt x="197853" y="8597"/>
                </a:lnTo>
                <a:lnTo>
                  <a:pt x="196672" y="9652"/>
                </a:lnTo>
                <a:lnTo>
                  <a:pt x="196672" y="101765"/>
                </a:lnTo>
                <a:lnTo>
                  <a:pt x="197853" y="102958"/>
                </a:lnTo>
                <a:lnTo>
                  <a:pt x="244246" y="102958"/>
                </a:lnTo>
                <a:lnTo>
                  <a:pt x="245440" y="101765"/>
                </a:lnTo>
                <a:lnTo>
                  <a:pt x="245440" y="99517"/>
                </a:lnTo>
                <a:lnTo>
                  <a:pt x="245440" y="87884"/>
                </a:lnTo>
                <a:close/>
              </a:path>
              <a:path w="615950" h="104775">
                <a:moveTo>
                  <a:pt x="318008" y="99250"/>
                </a:moveTo>
                <a:lnTo>
                  <a:pt x="317982" y="95554"/>
                </a:lnTo>
                <a:lnTo>
                  <a:pt x="317741" y="94627"/>
                </a:lnTo>
                <a:lnTo>
                  <a:pt x="317207" y="93573"/>
                </a:lnTo>
                <a:lnTo>
                  <a:pt x="315493" y="91592"/>
                </a:lnTo>
                <a:lnTo>
                  <a:pt x="314706" y="87363"/>
                </a:lnTo>
                <a:lnTo>
                  <a:pt x="314706" y="69646"/>
                </a:lnTo>
                <a:lnTo>
                  <a:pt x="312051" y="64096"/>
                </a:lnTo>
                <a:lnTo>
                  <a:pt x="311797" y="63576"/>
                </a:lnTo>
                <a:lnTo>
                  <a:pt x="305841" y="59080"/>
                </a:lnTo>
                <a:lnTo>
                  <a:pt x="305181" y="58686"/>
                </a:lnTo>
                <a:lnTo>
                  <a:pt x="304914" y="58153"/>
                </a:lnTo>
                <a:lnTo>
                  <a:pt x="304914" y="56832"/>
                </a:lnTo>
                <a:lnTo>
                  <a:pt x="305181" y="56172"/>
                </a:lnTo>
                <a:lnTo>
                  <a:pt x="305841" y="55778"/>
                </a:lnTo>
                <a:lnTo>
                  <a:pt x="312191" y="50888"/>
                </a:lnTo>
                <a:lnTo>
                  <a:pt x="312623" y="49961"/>
                </a:lnTo>
                <a:lnTo>
                  <a:pt x="315353" y="44145"/>
                </a:lnTo>
                <a:lnTo>
                  <a:pt x="315353" y="35293"/>
                </a:lnTo>
                <a:lnTo>
                  <a:pt x="296722" y="9956"/>
                </a:lnTo>
                <a:lnTo>
                  <a:pt x="296722" y="27762"/>
                </a:lnTo>
                <a:lnTo>
                  <a:pt x="296722" y="45466"/>
                </a:lnTo>
                <a:lnTo>
                  <a:pt x="293420" y="49961"/>
                </a:lnTo>
                <a:lnTo>
                  <a:pt x="280466" y="49961"/>
                </a:lnTo>
                <a:lnTo>
                  <a:pt x="279285" y="48768"/>
                </a:lnTo>
                <a:lnTo>
                  <a:pt x="279285" y="24460"/>
                </a:lnTo>
                <a:lnTo>
                  <a:pt x="280466" y="23266"/>
                </a:lnTo>
                <a:lnTo>
                  <a:pt x="293420" y="23266"/>
                </a:lnTo>
                <a:lnTo>
                  <a:pt x="296722" y="27762"/>
                </a:lnTo>
                <a:lnTo>
                  <a:pt x="296722" y="9956"/>
                </a:lnTo>
                <a:lnTo>
                  <a:pt x="288264" y="8597"/>
                </a:lnTo>
                <a:lnTo>
                  <a:pt x="261835" y="8597"/>
                </a:lnTo>
                <a:lnTo>
                  <a:pt x="260654" y="9652"/>
                </a:lnTo>
                <a:lnTo>
                  <a:pt x="260654" y="101765"/>
                </a:lnTo>
                <a:lnTo>
                  <a:pt x="261835" y="102958"/>
                </a:lnTo>
                <a:lnTo>
                  <a:pt x="278091" y="102958"/>
                </a:lnTo>
                <a:lnTo>
                  <a:pt x="279285" y="101765"/>
                </a:lnTo>
                <a:lnTo>
                  <a:pt x="279285" y="65290"/>
                </a:lnTo>
                <a:lnTo>
                  <a:pt x="280466" y="64096"/>
                </a:lnTo>
                <a:lnTo>
                  <a:pt x="292633" y="64096"/>
                </a:lnTo>
                <a:lnTo>
                  <a:pt x="296062" y="68072"/>
                </a:lnTo>
                <a:lnTo>
                  <a:pt x="296176" y="87363"/>
                </a:lnTo>
                <a:lnTo>
                  <a:pt x="296329" y="89738"/>
                </a:lnTo>
                <a:lnTo>
                  <a:pt x="305320" y="104140"/>
                </a:lnTo>
                <a:lnTo>
                  <a:pt x="310870" y="104140"/>
                </a:lnTo>
                <a:lnTo>
                  <a:pt x="313118" y="103619"/>
                </a:lnTo>
                <a:lnTo>
                  <a:pt x="314833" y="102425"/>
                </a:lnTo>
                <a:lnTo>
                  <a:pt x="316953" y="101104"/>
                </a:lnTo>
                <a:lnTo>
                  <a:pt x="318008" y="99250"/>
                </a:lnTo>
                <a:close/>
              </a:path>
              <a:path w="615950" h="104775">
                <a:moveTo>
                  <a:pt x="389775" y="101892"/>
                </a:moveTo>
                <a:lnTo>
                  <a:pt x="389382" y="99644"/>
                </a:lnTo>
                <a:lnTo>
                  <a:pt x="385445" y="81267"/>
                </a:lnTo>
                <a:lnTo>
                  <a:pt x="382536" y="67665"/>
                </a:lnTo>
                <a:lnTo>
                  <a:pt x="374929" y="32105"/>
                </a:lnTo>
                <a:lnTo>
                  <a:pt x="370611" y="11887"/>
                </a:lnTo>
                <a:lnTo>
                  <a:pt x="370217" y="9639"/>
                </a:lnTo>
                <a:lnTo>
                  <a:pt x="368769" y="8585"/>
                </a:lnTo>
                <a:lnTo>
                  <a:pt x="364540" y="8585"/>
                </a:lnTo>
                <a:lnTo>
                  <a:pt x="364540" y="66611"/>
                </a:lnTo>
                <a:lnTo>
                  <a:pt x="363613" y="67665"/>
                </a:lnTo>
                <a:lnTo>
                  <a:pt x="353568" y="67665"/>
                </a:lnTo>
                <a:lnTo>
                  <a:pt x="352640" y="66611"/>
                </a:lnTo>
                <a:lnTo>
                  <a:pt x="352907" y="64350"/>
                </a:lnTo>
                <a:lnTo>
                  <a:pt x="357136" y="33566"/>
                </a:lnTo>
                <a:lnTo>
                  <a:pt x="357136" y="32639"/>
                </a:lnTo>
                <a:lnTo>
                  <a:pt x="357657" y="32105"/>
                </a:lnTo>
                <a:lnTo>
                  <a:pt x="359511" y="32105"/>
                </a:lnTo>
                <a:lnTo>
                  <a:pt x="360045" y="32639"/>
                </a:lnTo>
                <a:lnTo>
                  <a:pt x="364274" y="64350"/>
                </a:lnTo>
                <a:lnTo>
                  <a:pt x="364540" y="66611"/>
                </a:lnTo>
                <a:lnTo>
                  <a:pt x="364540" y="8585"/>
                </a:lnTo>
                <a:lnTo>
                  <a:pt x="348538" y="8585"/>
                </a:lnTo>
                <a:lnTo>
                  <a:pt x="347091" y="9639"/>
                </a:lnTo>
                <a:lnTo>
                  <a:pt x="346697" y="11887"/>
                </a:lnTo>
                <a:lnTo>
                  <a:pt x="327926" y="99644"/>
                </a:lnTo>
                <a:lnTo>
                  <a:pt x="327533" y="101892"/>
                </a:lnTo>
                <a:lnTo>
                  <a:pt x="328333" y="102946"/>
                </a:lnTo>
                <a:lnTo>
                  <a:pt x="344843" y="102946"/>
                </a:lnTo>
                <a:lnTo>
                  <a:pt x="346163" y="101892"/>
                </a:lnTo>
                <a:lnTo>
                  <a:pt x="346557" y="99644"/>
                </a:lnTo>
                <a:lnTo>
                  <a:pt x="349338" y="84709"/>
                </a:lnTo>
                <a:lnTo>
                  <a:pt x="349732" y="82461"/>
                </a:lnTo>
                <a:lnTo>
                  <a:pt x="351053" y="81267"/>
                </a:lnTo>
                <a:lnTo>
                  <a:pt x="366255" y="81267"/>
                </a:lnTo>
                <a:lnTo>
                  <a:pt x="367576" y="82461"/>
                </a:lnTo>
                <a:lnTo>
                  <a:pt x="367969" y="84709"/>
                </a:lnTo>
                <a:lnTo>
                  <a:pt x="370751" y="99644"/>
                </a:lnTo>
                <a:lnTo>
                  <a:pt x="371144" y="101892"/>
                </a:lnTo>
                <a:lnTo>
                  <a:pt x="372465" y="102946"/>
                </a:lnTo>
                <a:lnTo>
                  <a:pt x="388988" y="102946"/>
                </a:lnTo>
                <a:lnTo>
                  <a:pt x="389775" y="101892"/>
                </a:lnTo>
                <a:close/>
              </a:path>
              <a:path w="615950" h="104775">
                <a:moveTo>
                  <a:pt x="439077" y="9652"/>
                </a:moveTo>
                <a:lnTo>
                  <a:pt x="437883" y="8597"/>
                </a:lnTo>
                <a:lnTo>
                  <a:pt x="389115" y="8597"/>
                </a:lnTo>
                <a:lnTo>
                  <a:pt x="387934" y="9652"/>
                </a:lnTo>
                <a:lnTo>
                  <a:pt x="387934" y="23660"/>
                </a:lnTo>
                <a:lnTo>
                  <a:pt x="389115" y="24714"/>
                </a:lnTo>
                <a:lnTo>
                  <a:pt x="402996" y="24714"/>
                </a:lnTo>
                <a:lnTo>
                  <a:pt x="404190" y="25908"/>
                </a:lnTo>
                <a:lnTo>
                  <a:pt x="404190" y="101765"/>
                </a:lnTo>
                <a:lnTo>
                  <a:pt x="405371" y="102958"/>
                </a:lnTo>
                <a:lnTo>
                  <a:pt x="421627" y="102958"/>
                </a:lnTo>
                <a:lnTo>
                  <a:pt x="422821" y="101765"/>
                </a:lnTo>
                <a:lnTo>
                  <a:pt x="422821" y="25908"/>
                </a:lnTo>
                <a:lnTo>
                  <a:pt x="424002" y="24714"/>
                </a:lnTo>
                <a:lnTo>
                  <a:pt x="437883" y="24714"/>
                </a:lnTo>
                <a:lnTo>
                  <a:pt x="439077" y="23660"/>
                </a:lnTo>
                <a:lnTo>
                  <a:pt x="439077" y="21412"/>
                </a:lnTo>
                <a:lnTo>
                  <a:pt x="439077" y="9652"/>
                </a:lnTo>
                <a:close/>
              </a:path>
              <a:path w="615950" h="104775">
                <a:moveTo>
                  <a:pt x="471335" y="9347"/>
                </a:moveTo>
                <a:lnTo>
                  <a:pt x="470281" y="9347"/>
                </a:lnTo>
                <a:lnTo>
                  <a:pt x="470281" y="8077"/>
                </a:lnTo>
                <a:lnTo>
                  <a:pt x="453745" y="8077"/>
                </a:lnTo>
                <a:lnTo>
                  <a:pt x="453745" y="9347"/>
                </a:lnTo>
                <a:lnTo>
                  <a:pt x="452704" y="9347"/>
                </a:lnTo>
                <a:lnTo>
                  <a:pt x="452704" y="99517"/>
                </a:lnTo>
                <a:lnTo>
                  <a:pt x="452704" y="102057"/>
                </a:lnTo>
                <a:lnTo>
                  <a:pt x="453618" y="102057"/>
                </a:lnTo>
                <a:lnTo>
                  <a:pt x="453618" y="103327"/>
                </a:lnTo>
                <a:lnTo>
                  <a:pt x="470408" y="103327"/>
                </a:lnTo>
                <a:lnTo>
                  <a:pt x="470408" y="102057"/>
                </a:lnTo>
                <a:lnTo>
                  <a:pt x="471335" y="102057"/>
                </a:lnTo>
                <a:lnTo>
                  <a:pt x="471335" y="99517"/>
                </a:lnTo>
                <a:lnTo>
                  <a:pt x="471335" y="9347"/>
                </a:lnTo>
                <a:close/>
              </a:path>
              <a:path w="615950" h="104775">
                <a:moveTo>
                  <a:pt x="542963" y="24447"/>
                </a:moveTo>
                <a:lnTo>
                  <a:pt x="542531" y="23393"/>
                </a:lnTo>
                <a:lnTo>
                  <a:pt x="540448" y="18364"/>
                </a:lnTo>
                <a:lnTo>
                  <a:pt x="530148" y="9385"/>
                </a:lnTo>
                <a:lnTo>
                  <a:pt x="524205" y="7327"/>
                </a:lnTo>
                <a:lnTo>
                  <a:pt x="524205" y="26301"/>
                </a:lnTo>
                <a:lnTo>
                  <a:pt x="524205" y="84709"/>
                </a:lnTo>
                <a:lnTo>
                  <a:pt x="521030" y="88277"/>
                </a:lnTo>
                <a:lnTo>
                  <a:pt x="510717" y="88277"/>
                </a:lnTo>
                <a:lnTo>
                  <a:pt x="507542" y="84709"/>
                </a:lnTo>
                <a:lnTo>
                  <a:pt x="507542" y="26301"/>
                </a:lnTo>
                <a:lnTo>
                  <a:pt x="510324" y="23393"/>
                </a:lnTo>
                <a:lnTo>
                  <a:pt x="521423" y="23393"/>
                </a:lnTo>
                <a:lnTo>
                  <a:pt x="524205" y="26301"/>
                </a:lnTo>
                <a:lnTo>
                  <a:pt x="524205" y="7327"/>
                </a:lnTo>
                <a:lnTo>
                  <a:pt x="523671" y="7137"/>
                </a:lnTo>
                <a:lnTo>
                  <a:pt x="508076" y="7137"/>
                </a:lnTo>
                <a:lnTo>
                  <a:pt x="501599" y="9385"/>
                </a:lnTo>
                <a:lnTo>
                  <a:pt x="491553" y="18364"/>
                </a:lnTo>
                <a:lnTo>
                  <a:pt x="488911" y="24447"/>
                </a:lnTo>
                <a:lnTo>
                  <a:pt x="488911" y="87083"/>
                </a:lnTo>
                <a:lnTo>
                  <a:pt x="491413" y="93167"/>
                </a:lnTo>
                <a:lnTo>
                  <a:pt x="496582" y="97790"/>
                </a:lnTo>
                <a:lnTo>
                  <a:pt x="501726" y="102285"/>
                </a:lnTo>
                <a:lnTo>
                  <a:pt x="508076" y="104533"/>
                </a:lnTo>
                <a:lnTo>
                  <a:pt x="523671" y="104533"/>
                </a:lnTo>
                <a:lnTo>
                  <a:pt x="530009" y="102285"/>
                </a:lnTo>
                <a:lnTo>
                  <a:pt x="535165" y="97790"/>
                </a:lnTo>
                <a:lnTo>
                  <a:pt x="540321" y="93167"/>
                </a:lnTo>
                <a:lnTo>
                  <a:pt x="542442" y="88277"/>
                </a:lnTo>
                <a:lnTo>
                  <a:pt x="542963" y="87083"/>
                </a:lnTo>
                <a:lnTo>
                  <a:pt x="542963" y="24447"/>
                </a:lnTo>
                <a:close/>
              </a:path>
              <a:path w="615950" h="104775">
                <a:moveTo>
                  <a:pt x="615657" y="9652"/>
                </a:moveTo>
                <a:lnTo>
                  <a:pt x="614603" y="8597"/>
                </a:lnTo>
                <a:lnTo>
                  <a:pt x="598614" y="8597"/>
                </a:lnTo>
                <a:lnTo>
                  <a:pt x="597560" y="9652"/>
                </a:lnTo>
                <a:lnTo>
                  <a:pt x="597560" y="59207"/>
                </a:lnTo>
                <a:lnTo>
                  <a:pt x="597154" y="59613"/>
                </a:lnTo>
                <a:lnTo>
                  <a:pt x="595706" y="59613"/>
                </a:lnTo>
                <a:lnTo>
                  <a:pt x="595299" y="59207"/>
                </a:lnTo>
                <a:lnTo>
                  <a:pt x="579310" y="9652"/>
                </a:lnTo>
                <a:lnTo>
                  <a:pt x="577735" y="8597"/>
                </a:lnTo>
                <a:lnTo>
                  <a:pt x="561340" y="8597"/>
                </a:lnTo>
                <a:lnTo>
                  <a:pt x="560158" y="9652"/>
                </a:lnTo>
                <a:lnTo>
                  <a:pt x="560158" y="101765"/>
                </a:lnTo>
                <a:lnTo>
                  <a:pt x="561340" y="102958"/>
                </a:lnTo>
                <a:lnTo>
                  <a:pt x="577202" y="102958"/>
                </a:lnTo>
                <a:lnTo>
                  <a:pt x="578383" y="101765"/>
                </a:lnTo>
                <a:lnTo>
                  <a:pt x="578383" y="51549"/>
                </a:lnTo>
                <a:lnTo>
                  <a:pt x="578789" y="51142"/>
                </a:lnTo>
                <a:lnTo>
                  <a:pt x="580237" y="51142"/>
                </a:lnTo>
                <a:lnTo>
                  <a:pt x="580771" y="51409"/>
                </a:lnTo>
                <a:lnTo>
                  <a:pt x="597027" y="101892"/>
                </a:lnTo>
                <a:lnTo>
                  <a:pt x="598614" y="102958"/>
                </a:lnTo>
                <a:lnTo>
                  <a:pt x="614603" y="102958"/>
                </a:lnTo>
                <a:lnTo>
                  <a:pt x="615657" y="101765"/>
                </a:lnTo>
                <a:lnTo>
                  <a:pt x="615657" y="99517"/>
                </a:lnTo>
                <a:lnTo>
                  <a:pt x="615657" y="96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16" name="object 12">
            <a:extLst>
              <a:ext uri="{FF2B5EF4-FFF2-40B4-BE49-F238E27FC236}">
                <a16:creationId xmlns:a16="http://schemas.microsoft.com/office/drawing/2014/main" id="{30C761F9-5FFD-4EF4-AF13-AF16E5DA76DB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300007" y="5138480"/>
            <a:ext cx="184246" cy="97396"/>
          </a:xfrm>
          <a:prstGeom prst="rect">
            <a:avLst/>
          </a:prstGeom>
        </p:spPr>
      </p:pic>
      <p:pic>
        <p:nvPicPr>
          <p:cNvPr id="17" name="object 13">
            <a:extLst>
              <a:ext uri="{FF2B5EF4-FFF2-40B4-BE49-F238E27FC236}">
                <a16:creationId xmlns:a16="http://schemas.microsoft.com/office/drawing/2014/main" id="{E986F2DA-9C42-4984-9A97-48CB2EE10FCF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2364221" y="5312582"/>
            <a:ext cx="359864" cy="125020"/>
          </a:xfrm>
          <a:prstGeom prst="rect">
            <a:avLst/>
          </a:prstGeom>
        </p:spPr>
      </p:pic>
      <p:pic>
        <p:nvPicPr>
          <p:cNvPr id="18" name="object 14">
            <a:extLst>
              <a:ext uri="{FF2B5EF4-FFF2-40B4-BE49-F238E27FC236}">
                <a16:creationId xmlns:a16="http://schemas.microsoft.com/office/drawing/2014/main" id="{9C7F0EA1-4A0B-4065-A7FB-ADD1E6BED2DA}"/>
              </a:ext>
            </a:extLst>
          </p:cNvPr>
          <p:cNvPicPr/>
          <p:nvPr userDrawn="1"/>
        </p:nvPicPr>
        <p:blipFill>
          <a:blip r:embed="rId8" cstate="print"/>
          <a:stretch>
            <a:fillRect/>
          </a:stretch>
        </p:blipFill>
        <p:spPr>
          <a:xfrm>
            <a:off x="2804436" y="5312586"/>
            <a:ext cx="132607" cy="125016"/>
          </a:xfrm>
          <a:prstGeom prst="rect">
            <a:avLst/>
          </a:prstGeom>
        </p:spPr>
      </p:pic>
      <p:sp>
        <p:nvSpPr>
          <p:cNvPr id="19" name="object 15">
            <a:extLst>
              <a:ext uri="{FF2B5EF4-FFF2-40B4-BE49-F238E27FC236}">
                <a16:creationId xmlns:a16="http://schemas.microsoft.com/office/drawing/2014/main" id="{0FD57370-8B55-46C9-8786-BA6C1FDC94DA}"/>
              </a:ext>
            </a:extLst>
          </p:cNvPr>
          <p:cNvSpPr/>
          <p:nvPr userDrawn="1"/>
        </p:nvSpPr>
        <p:spPr>
          <a:xfrm>
            <a:off x="2364211" y="5302110"/>
            <a:ext cx="1345565" cy="316865"/>
          </a:xfrm>
          <a:custGeom>
            <a:avLst/>
            <a:gdLst/>
            <a:ahLst/>
            <a:cxnLst/>
            <a:rect l="l" t="t" r="r" b="b"/>
            <a:pathLst>
              <a:path w="1345564" h="316864">
                <a:moveTo>
                  <a:pt x="75895" y="279412"/>
                </a:moveTo>
                <a:lnTo>
                  <a:pt x="73063" y="264350"/>
                </a:lnTo>
                <a:lnTo>
                  <a:pt x="70192" y="260096"/>
                </a:lnTo>
                <a:lnTo>
                  <a:pt x="65189" y="252691"/>
                </a:lnTo>
                <a:lnTo>
                  <a:pt x="56934" y="247523"/>
                </a:lnTo>
                <a:lnTo>
                  <a:pt x="56934" y="279412"/>
                </a:lnTo>
                <a:lnTo>
                  <a:pt x="55549" y="287007"/>
                </a:lnTo>
                <a:lnTo>
                  <a:pt x="51638" y="293128"/>
                </a:lnTo>
                <a:lnTo>
                  <a:pt x="45643" y="297230"/>
                </a:lnTo>
                <a:lnTo>
                  <a:pt x="37960" y="298716"/>
                </a:lnTo>
                <a:lnTo>
                  <a:pt x="30429" y="297230"/>
                </a:lnTo>
                <a:lnTo>
                  <a:pt x="24409" y="293128"/>
                </a:lnTo>
                <a:lnTo>
                  <a:pt x="20434" y="287007"/>
                </a:lnTo>
                <a:lnTo>
                  <a:pt x="18986" y="279412"/>
                </a:lnTo>
                <a:lnTo>
                  <a:pt x="20434" y="271678"/>
                </a:lnTo>
                <a:lnTo>
                  <a:pt x="24409" y="265557"/>
                </a:lnTo>
                <a:lnTo>
                  <a:pt x="30429" y="261543"/>
                </a:lnTo>
                <a:lnTo>
                  <a:pt x="37960" y="260096"/>
                </a:lnTo>
                <a:lnTo>
                  <a:pt x="45643" y="261543"/>
                </a:lnTo>
                <a:lnTo>
                  <a:pt x="51638" y="265557"/>
                </a:lnTo>
                <a:lnTo>
                  <a:pt x="55549" y="271678"/>
                </a:lnTo>
                <a:lnTo>
                  <a:pt x="56934" y="279412"/>
                </a:lnTo>
                <a:lnTo>
                  <a:pt x="56934" y="247523"/>
                </a:lnTo>
                <a:lnTo>
                  <a:pt x="53187" y="245160"/>
                </a:lnTo>
                <a:lnTo>
                  <a:pt x="37960" y="242481"/>
                </a:lnTo>
                <a:lnTo>
                  <a:pt x="23456" y="245389"/>
                </a:lnTo>
                <a:lnTo>
                  <a:pt x="11353" y="253326"/>
                </a:lnTo>
                <a:lnTo>
                  <a:pt x="3073" y="265061"/>
                </a:lnTo>
                <a:lnTo>
                  <a:pt x="0" y="279412"/>
                </a:lnTo>
                <a:lnTo>
                  <a:pt x="2832" y="294462"/>
                </a:lnTo>
                <a:lnTo>
                  <a:pt x="10718" y="306120"/>
                </a:lnTo>
                <a:lnTo>
                  <a:pt x="22733" y="313664"/>
                </a:lnTo>
                <a:lnTo>
                  <a:pt x="37960" y="316331"/>
                </a:lnTo>
                <a:lnTo>
                  <a:pt x="52463" y="313423"/>
                </a:lnTo>
                <a:lnTo>
                  <a:pt x="64554" y="305498"/>
                </a:lnTo>
                <a:lnTo>
                  <a:pt x="69329" y="298716"/>
                </a:lnTo>
                <a:lnTo>
                  <a:pt x="72834" y="293751"/>
                </a:lnTo>
                <a:lnTo>
                  <a:pt x="75895" y="279412"/>
                </a:lnTo>
                <a:close/>
              </a:path>
              <a:path w="1345564" h="316864">
                <a:moveTo>
                  <a:pt x="127863" y="244170"/>
                </a:moveTo>
                <a:lnTo>
                  <a:pt x="121094" y="244170"/>
                </a:lnTo>
                <a:lnTo>
                  <a:pt x="110528" y="246113"/>
                </a:lnTo>
                <a:lnTo>
                  <a:pt x="102158" y="251548"/>
                </a:lnTo>
                <a:lnTo>
                  <a:pt x="96647" y="259905"/>
                </a:lnTo>
                <a:lnTo>
                  <a:pt x="94665" y="270598"/>
                </a:lnTo>
                <a:lnTo>
                  <a:pt x="94665" y="314642"/>
                </a:lnTo>
                <a:lnTo>
                  <a:pt x="113639" y="314642"/>
                </a:lnTo>
                <a:lnTo>
                  <a:pt x="113639" y="265176"/>
                </a:lnTo>
                <a:lnTo>
                  <a:pt x="117373" y="261797"/>
                </a:lnTo>
                <a:lnTo>
                  <a:pt x="127863" y="261797"/>
                </a:lnTo>
                <a:lnTo>
                  <a:pt x="127863" y="244170"/>
                </a:lnTo>
                <a:close/>
              </a:path>
              <a:path w="1345564" h="316864">
                <a:moveTo>
                  <a:pt x="167538" y="244170"/>
                </a:moveTo>
                <a:lnTo>
                  <a:pt x="148577" y="244170"/>
                </a:lnTo>
                <a:lnTo>
                  <a:pt x="148577" y="314642"/>
                </a:lnTo>
                <a:lnTo>
                  <a:pt x="167538" y="314642"/>
                </a:lnTo>
                <a:lnTo>
                  <a:pt x="167538" y="244170"/>
                </a:lnTo>
                <a:close/>
              </a:path>
              <a:path w="1345564" h="316864">
                <a:moveTo>
                  <a:pt x="169913" y="194703"/>
                </a:moveTo>
                <a:lnTo>
                  <a:pt x="164833" y="189623"/>
                </a:lnTo>
                <a:lnTo>
                  <a:pt x="151955" y="189623"/>
                </a:lnTo>
                <a:lnTo>
                  <a:pt x="146532" y="194703"/>
                </a:lnTo>
                <a:lnTo>
                  <a:pt x="146532" y="207594"/>
                </a:lnTo>
                <a:lnTo>
                  <a:pt x="151955" y="213004"/>
                </a:lnTo>
                <a:lnTo>
                  <a:pt x="164833" y="213004"/>
                </a:lnTo>
                <a:lnTo>
                  <a:pt x="169913" y="207594"/>
                </a:lnTo>
                <a:lnTo>
                  <a:pt x="169913" y="194703"/>
                </a:lnTo>
                <a:close/>
              </a:path>
              <a:path w="1345564" h="316864">
                <a:moveTo>
                  <a:pt x="264591" y="279412"/>
                </a:moveTo>
                <a:lnTo>
                  <a:pt x="262801" y="271272"/>
                </a:lnTo>
                <a:lnTo>
                  <a:pt x="261188" y="263918"/>
                </a:lnTo>
                <a:lnTo>
                  <a:pt x="257022" y="257733"/>
                </a:lnTo>
                <a:lnTo>
                  <a:pt x="253365" y="252310"/>
                </a:lnTo>
                <a:lnTo>
                  <a:pt x="245960" y="247700"/>
                </a:lnTo>
                <a:lnTo>
                  <a:pt x="245960" y="271272"/>
                </a:lnTo>
                <a:lnTo>
                  <a:pt x="207670" y="271272"/>
                </a:lnTo>
                <a:lnTo>
                  <a:pt x="210388" y="263486"/>
                </a:lnTo>
                <a:lnTo>
                  <a:pt x="217157" y="257733"/>
                </a:lnTo>
                <a:lnTo>
                  <a:pt x="236474" y="257733"/>
                </a:lnTo>
                <a:lnTo>
                  <a:pt x="243243" y="263144"/>
                </a:lnTo>
                <a:lnTo>
                  <a:pt x="245960" y="271272"/>
                </a:lnTo>
                <a:lnTo>
                  <a:pt x="245960" y="247700"/>
                </a:lnTo>
                <a:lnTo>
                  <a:pt x="241668" y="245008"/>
                </a:lnTo>
                <a:lnTo>
                  <a:pt x="226644" y="242481"/>
                </a:lnTo>
                <a:lnTo>
                  <a:pt x="212140" y="245389"/>
                </a:lnTo>
                <a:lnTo>
                  <a:pt x="200037" y="253326"/>
                </a:lnTo>
                <a:lnTo>
                  <a:pt x="191770" y="265061"/>
                </a:lnTo>
                <a:lnTo>
                  <a:pt x="188696" y="279412"/>
                </a:lnTo>
                <a:lnTo>
                  <a:pt x="191528" y="294462"/>
                </a:lnTo>
                <a:lnTo>
                  <a:pt x="199415" y="306120"/>
                </a:lnTo>
                <a:lnTo>
                  <a:pt x="211416" y="313664"/>
                </a:lnTo>
                <a:lnTo>
                  <a:pt x="226644" y="316331"/>
                </a:lnTo>
                <a:lnTo>
                  <a:pt x="234061" y="315595"/>
                </a:lnTo>
                <a:lnTo>
                  <a:pt x="240957" y="313448"/>
                </a:lnTo>
                <a:lnTo>
                  <a:pt x="247230" y="310045"/>
                </a:lnTo>
                <a:lnTo>
                  <a:pt x="252730" y="305498"/>
                </a:lnTo>
                <a:lnTo>
                  <a:pt x="247459" y="300075"/>
                </a:lnTo>
                <a:lnTo>
                  <a:pt x="241211" y="293636"/>
                </a:lnTo>
                <a:lnTo>
                  <a:pt x="236131" y="298386"/>
                </a:lnTo>
                <a:lnTo>
                  <a:pt x="232752" y="300075"/>
                </a:lnTo>
                <a:lnTo>
                  <a:pt x="217157" y="300075"/>
                </a:lnTo>
                <a:lnTo>
                  <a:pt x="209702" y="294322"/>
                </a:lnTo>
                <a:lnTo>
                  <a:pt x="207327" y="285851"/>
                </a:lnTo>
                <a:lnTo>
                  <a:pt x="264591" y="285851"/>
                </a:lnTo>
                <a:lnTo>
                  <a:pt x="264591" y="279412"/>
                </a:lnTo>
                <a:close/>
              </a:path>
              <a:path w="1345564" h="316864">
                <a:moveTo>
                  <a:pt x="359244" y="279412"/>
                </a:moveTo>
                <a:lnTo>
                  <a:pt x="356463" y="264350"/>
                </a:lnTo>
                <a:lnTo>
                  <a:pt x="348703" y="252691"/>
                </a:lnTo>
                <a:lnTo>
                  <a:pt x="336804" y="245160"/>
                </a:lnTo>
                <a:lnTo>
                  <a:pt x="321640" y="242481"/>
                </a:lnTo>
                <a:lnTo>
                  <a:pt x="307517" y="245160"/>
                </a:lnTo>
                <a:lnTo>
                  <a:pt x="295249" y="252691"/>
                </a:lnTo>
                <a:lnTo>
                  <a:pt x="286613" y="264350"/>
                </a:lnTo>
                <a:lnTo>
                  <a:pt x="283349" y="279412"/>
                </a:lnTo>
                <a:lnTo>
                  <a:pt x="283349" y="314642"/>
                </a:lnTo>
                <a:lnTo>
                  <a:pt x="302336" y="314642"/>
                </a:lnTo>
                <a:lnTo>
                  <a:pt x="302336" y="279412"/>
                </a:lnTo>
                <a:lnTo>
                  <a:pt x="303771" y="271678"/>
                </a:lnTo>
                <a:lnTo>
                  <a:pt x="307746" y="265557"/>
                </a:lnTo>
                <a:lnTo>
                  <a:pt x="313753" y="261543"/>
                </a:lnTo>
                <a:lnTo>
                  <a:pt x="321297" y="260096"/>
                </a:lnTo>
                <a:lnTo>
                  <a:pt x="328980" y="261543"/>
                </a:lnTo>
                <a:lnTo>
                  <a:pt x="334975" y="265557"/>
                </a:lnTo>
                <a:lnTo>
                  <a:pt x="338874" y="271678"/>
                </a:lnTo>
                <a:lnTo>
                  <a:pt x="340271" y="279412"/>
                </a:lnTo>
                <a:lnTo>
                  <a:pt x="340271" y="314642"/>
                </a:lnTo>
                <a:lnTo>
                  <a:pt x="359244" y="314642"/>
                </a:lnTo>
                <a:lnTo>
                  <a:pt x="359244" y="279412"/>
                </a:lnTo>
                <a:close/>
              </a:path>
              <a:path w="1345564" h="316864">
                <a:moveTo>
                  <a:pt x="415963" y="244170"/>
                </a:moveTo>
                <a:lnTo>
                  <a:pt x="406476" y="244170"/>
                </a:lnTo>
                <a:lnTo>
                  <a:pt x="406476" y="191325"/>
                </a:lnTo>
                <a:lnTo>
                  <a:pt x="387502" y="191325"/>
                </a:lnTo>
                <a:lnTo>
                  <a:pt x="387502" y="244170"/>
                </a:lnTo>
                <a:lnTo>
                  <a:pt x="378015" y="244170"/>
                </a:lnTo>
                <a:lnTo>
                  <a:pt x="378015" y="261797"/>
                </a:lnTo>
                <a:lnTo>
                  <a:pt x="387502" y="261797"/>
                </a:lnTo>
                <a:lnTo>
                  <a:pt x="387502" y="314642"/>
                </a:lnTo>
                <a:lnTo>
                  <a:pt x="406476" y="314642"/>
                </a:lnTo>
                <a:lnTo>
                  <a:pt x="406476" y="261797"/>
                </a:lnTo>
                <a:lnTo>
                  <a:pt x="415963" y="261797"/>
                </a:lnTo>
                <a:lnTo>
                  <a:pt x="415963" y="244170"/>
                </a:lnTo>
                <a:close/>
              </a:path>
              <a:path w="1345564" h="316864">
                <a:moveTo>
                  <a:pt x="510527" y="279412"/>
                </a:moveTo>
                <a:lnTo>
                  <a:pt x="507695" y="264350"/>
                </a:lnTo>
                <a:lnTo>
                  <a:pt x="504825" y="260096"/>
                </a:lnTo>
                <a:lnTo>
                  <a:pt x="499821" y="252691"/>
                </a:lnTo>
                <a:lnTo>
                  <a:pt x="491553" y="247510"/>
                </a:lnTo>
                <a:lnTo>
                  <a:pt x="491553" y="279412"/>
                </a:lnTo>
                <a:lnTo>
                  <a:pt x="490169" y="287007"/>
                </a:lnTo>
                <a:lnTo>
                  <a:pt x="486257" y="293128"/>
                </a:lnTo>
                <a:lnTo>
                  <a:pt x="480263" y="297230"/>
                </a:lnTo>
                <a:lnTo>
                  <a:pt x="472579" y="298716"/>
                </a:lnTo>
                <a:lnTo>
                  <a:pt x="465048" y="297230"/>
                </a:lnTo>
                <a:lnTo>
                  <a:pt x="459028" y="293128"/>
                </a:lnTo>
                <a:lnTo>
                  <a:pt x="455053" y="287007"/>
                </a:lnTo>
                <a:lnTo>
                  <a:pt x="453605" y="279412"/>
                </a:lnTo>
                <a:lnTo>
                  <a:pt x="455053" y="271678"/>
                </a:lnTo>
                <a:lnTo>
                  <a:pt x="459028" y="265557"/>
                </a:lnTo>
                <a:lnTo>
                  <a:pt x="465048" y="261543"/>
                </a:lnTo>
                <a:lnTo>
                  <a:pt x="472579" y="260096"/>
                </a:lnTo>
                <a:lnTo>
                  <a:pt x="480263" y="261543"/>
                </a:lnTo>
                <a:lnTo>
                  <a:pt x="486257" y="265557"/>
                </a:lnTo>
                <a:lnTo>
                  <a:pt x="490169" y="271678"/>
                </a:lnTo>
                <a:lnTo>
                  <a:pt x="491553" y="279412"/>
                </a:lnTo>
                <a:lnTo>
                  <a:pt x="491553" y="247510"/>
                </a:lnTo>
                <a:lnTo>
                  <a:pt x="487807" y="245160"/>
                </a:lnTo>
                <a:lnTo>
                  <a:pt x="472579" y="242481"/>
                </a:lnTo>
                <a:lnTo>
                  <a:pt x="458076" y="245389"/>
                </a:lnTo>
                <a:lnTo>
                  <a:pt x="445985" y="253326"/>
                </a:lnTo>
                <a:lnTo>
                  <a:pt x="437705" y="265061"/>
                </a:lnTo>
                <a:lnTo>
                  <a:pt x="434632" y="279412"/>
                </a:lnTo>
                <a:lnTo>
                  <a:pt x="437299" y="294462"/>
                </a:lnTo>
                <a:lnTo>
                  <a:pt x="444766" y="306120"/>
                </a:lnTo>
                <a:lnTo>
                  <a:pt x="456222" y="313664"/>
                </a:lnTo>
                <a:lnTo>
                  <a:pt x="470890" y="316331"/>
                </a:lnTo>
                <a:lnTo>
                  <a:pt x="479691" y="316331"/>
                </a:lnTo>
                <a:lnTo>
                  <a:pt x="487489" y="313283"/>
                </a:lnTo>
                <a:lnTo>
                  <a:pt x="491896" y="308546"/>
                </a:lnTo>
                <a:lnTo>
                  <a:pt x="491896" y="314642"/>
                </a:lnTo>
                <a:lnTo>
                  <a:pt x="510527" y="314642"/>
                </a:lnTo>
                <a:lnTo>
                  <a:pt x="510527" y="308546"/>
                </a:lnTo>
                <a:lnTo>
                  <a:pt x="510527" y="298716"/>
                </a:lnTo>
                <a:lnTo>
                  <a:pt x="510527" y="279412"/>
                </a:lnTo>
                <a:close/>
              </a:path>
              <a:path w="1345564" h="316864">
                <a:moveTo>
                  <a:pt x="548284" y="191325"/>
                </a:moveTo>
                <a:lnTo>
                  <a:pt x="529310" y="191325"/>
                </a:lnTo>
                <a:lnTo>
                  <a:pt x="529310" y="314642"/>
                </a:lnTo>
                <a:lnTo>
                  <a:pt x="548284" y="314642"/>
                </a:lnTo>
                <a:lnTo>
                  <a:pt x="548284" y="191325"/>
                </a:lnTo>
                <a:close/>
              </a:path>
              <a:path w="1345564" h="316864">
                <a:moveTo>
                  <a:pt x="642797" y="279412"/>
                </a:moveTo>
                <a:lnTo>
                  <a:pt x="624166" y="247688"/>
                </a:lnTo>
                <a:lnTo>
                  <a:pt x="624166" y="271272"/>
                </a:lnTo>
                <a:lnTo>
                  <a:pt x="585876" y="271272"/>
                </a:lnTo>
                <a:lnTo>
                  <a:pt x="588594" y="263486"/>
                </a:lnTo>
                <a:lnTo>
                  <a:pt x="595363" y="257733"/>
                </a:lnTo>
                <a:lnTo>
                  <a:pt x="614680" y="257733"/>
                </a:lnTo>
                <a:lnTo>
                  <a:pt x="621449" y="263144"/>
                </a:lnTo>
                <a:lnTo>
                  <a:pt x="624166" y="271272"/>
                </a:lnTo>
                <a:lnTo>
                  <a:pt x="624166" y="247688"/>
                </a:lnTo>
                <a:lnTo>
                  <a:pt x="619887" y="245008"/>
                </a:lnTo>
                <a:lnTo>
                  <a:pt x="604850" y="242481"/>
                </a:lnTo>
                <a:lnTo>
                  <a:pt x="590359" y="245389"/>
                </a:lnTo>
                <a:lnTo>
                  <a:pt x="578256" y="253326"/>
                </a:lnTo>
                <a:lnTo>
                  <a:pt x="569976" y="265061"/>
                </a:lnTo>
                <a:lnTo>
                  <a:pt x="566902" y="279412"/>
                </a:lnTo>
                <a:lnTo>
                  <a:pt x="569734" y="294462"/>
                </a:lnTo>
                <a:lnTo>
                  <a:pt x="577621" y="306120"/>
                </a:lnTo>
                <a:lnTo>
                  <a:pt x="589635" y="313664"/>
                </a:lnTo>
                <a:lnTo>
                  <a:pt x="604850" y="316331"/>
                </a:lnTo>
                <a:lnTo>
                  <a:pt x="612267" y="315595"/>
                </a:lnTo>
                <a:lnTo>
                  <a:pt x="619175" y="313448"/>
                </a:lnTo>
                <a:lnTo>
                  <a:pt x="625436" y="310045"/>
                </a:lnTo>
                <a:lnTo>
                  <a:pt x="630936" y="305498"/>
                </a:lnTo>
                <a:lnTo>
                  <a:pt x="625678" y="300075"/>
                </a:lnTo>
                <a:lnTo>
                  <a:pt x="619417" y="293636"/>
                </a:lnTo>
                <a:lnTo>
                  <a:pt x="614337" y="298386"/>
                </a:lnTo>
                <a:lnTo>
                  <a:pt x="610958" y="300075"/>
                </a:lnTo>
                <a:lnTo>
                  <a:pt x="595363" y="300075"/>
                </a:lnTo>
                <a:lnTo>
                  <a:pt x="587908" y="294322"/>
                </a:lnTo>
                <a:lnTo>
                  <a:pt x="585546" y="285851"/>
                </a:lnTo>
                <a:lnTo>
                  <a:pt x="642797" y="285851"/>
                </a:lnTo>
                <a:lnTo>
                  <a:pt x="642797" y="279412"/>
                </a:lnTo>
                <a:close/>
              </a:path>
              <a:path w="1345564" h="316864">
                <a:moveTo>
                  <a:pt x="728992" y="98564"/>
                </a:moveTo>
                <a:lnTo>
                  <a:pt x="726160" y="83502"/>
                </a:lnTo>
                <a:lnTo>
                  <a:pt x="723277" y="79248"/>
                </a:lnTo>
                <a:lnTo>
                  <a:pt x="718273" y="71843"/>
                </a:lnTo>
                <a:lnTo>
                  <a:pt x="710018" y="66675"/>
                </a:lnTo>
                <a:lnTo>
                  <a:pt x="710018" y="98564"/>
                </a:lnTo>
                <a:lnTo>
                  <a:pt x="708621" y="106159"/>
                </a:lnTo>
                <a:lnTo>
                  <a:pt x="704723" y="112280"/>
                </a:lnTo>
                <a:lnTo>
                  <a:pt x="698728" y="116382"/>
                </a:lnTo>
                <a:lnTo>
                  <a:pt x="691045" y="117868"/>
                </a:lnTo>
                <a:lnTo>
                  <a:pt x="683514" y="116382"/>
                </a:lnTo>
                <a:lnTo>
                  <a:pt x="677506" y="112280"/>
                </a:lnTo>
                <a:lnTo>
                  <a:pt x="673519" y="106159"/>
                </a:lnTo>
                <a:lnTo>
                  <a:pt x="672084" y="98564"/>
                </a:lnTo>
                <a:lnTo>
                  <a:pt x="673519" y="90830"/>
                </a:lnTo>
                <a:lnTo>
                  <a:pt x="677506" y="84709"/>
                </a:lnTo>
                <a:lnTo>
                  <a:pt x="683514" y="80695"/>
                </a:lnTo>
                <a:lnTo>
                  <a:pt x="691045" y="79248"/>
                </a:lnTo>
                <a:lnTo>
                  <a:pt x="698728" y="80695"/>
                </a:lnTo>
                <a:lnTo>
                  <a:pt x="704723" y="84709"/>
                </a:lnTo>
                <a:lnTo>
                  <a:pt x="708621" y="90830"/>
                </a:lnTo>
                <a:lnTo>
                  <a:pt x="710018" y="98564"/>
                </a:lnTo>
                <a:lnTo>
                  <a:pt x="710018" y="66675"/>
                </a:lnTo>
                <a:lnTo>
                  <a:pt x="706259" y="64312"/>
                </a:lnTo>
                <a:lnTo>
                  <a:pt x="691045" y="61633"/>
                </a:lnTo>
                <a:lnTo>
                  <a:pt x="676541" y="64541"/>
                </a:lnTo>
                <a:lnTo>
                  <a:pt x="664451" y="72478"/>
                </a:lnTo>
                <a:lnTo>
                  <a:pt x="656170" y="84213"/>
                </a:lnTo>
                <a:lnTo>
                  <a:pt x="653097" y="98564"/>
                </a:lnTo>
                <a:lnTo>
                  <a:pt x="653097" y="169037"/>
                </a:lnTo>
                <a:lnTo>
                  <a:pt x="672084" y="169037"/>
                </a:lnTo>
                <a:lnTo>
                  <a:pt x="672084" y="129387"/>
                </a:lnTo>
                <a:lnTo>
                  <a:pt x="678180" y="133794"/>
                </a:lnTo>
                <a:lnTo>
                  <a:pt x="684949" y="135496"/>
                </a:lnTo>
                <a:lnTo>
                  <a:pt x="692061" y="135496"/>
                </a:lnTo>
                <a:lnTo>
                  <a:pt x="706259" y="132588"/>
                </a:lnTo>
                <a:lnTo>
                  <a:pt x="710996" y="129387"/>
                </a:lnTo>
                <a:lnTo>
                  <a:pt x="718019" y="124650"/>
                </a:lnTo>
                <a:lnTo>
                  <a:pt x="722655" y="117868"/>
                </a:lnTo>
                <a:lnTo>
                  <a:pt x="726033" y="112915"/>
                </a:lnTo>
                <a:lnTo>
                  <a:pt x="728992" y="98564"/>
                </a:lnTo>
                <a:close/>
              </a:path>
              <a:path w="1345564" h="316864">
                <a:moveTo>
                  <a:pt x="734072" y="292963"/>
                </a:moveTo>
                <a:lnTo>
                  <a:pt x="732358" y="284289"/>
                </a:lnTo>
                <a:lnTo>
                  <a:pt x="727684" y="277418"/>
                </a:lnTo>
                <a:lnTo>
                  <a:pt x="720788" y="272910"/>
                </a:lnTo>
                <a:lnTo>
                  <a:pt x="712393" y="271284"/>
                </a:lnTo>
                <a:lnTo>
                  <a:pt x="681558" y="271284"/>
                </a:lnTo>
                <a:lnTo>
                  <a:pt x="679196" y="268909"/>
                </a:lnTo>
                <a:lnTo>
                  <a:pt x="679196" y="262470"/>
                </a:lnTo>
                <a:lnTo>
                  <a:pt x="681901" y="260096"/>
                </a:lnTo>
                <a:lnTo>
                  <a:pt x="725271" y="260096"/>
                </a:lnTo>
                <a:lnTo>
                  <a:pt x="725271" y="244170"/>
                </a:lnTo>
                <a:lnTo>
                  <a:pt x="683247" y="244170"/>
                </a:lnTo>
                <a:lnTo>
                  <a:pt x="674865" y="245935"/>
                </a:lnTo>
                <a:lnTo>
                  <a:pt x="667969" y="250698"/>
                </a:lnTo>
                <a:lnTo>
                  <a:pt x="663295" y="257606"/>
                </a:lnTo>
                <a:lnTo>
                  <a:pt x="661568" y="265849"/>
                </a:lnTo>
                <a:lnTo>
                  <a:pt x="663295" y="274383"/>
                </a:lnTo>
                <a:lnTo>
                  <a:pt x="667969" y="281266"/>
                </a:lnTo>
                <a:lnTo>
                  <a:pt x="674865" y="285864"/>
                </a:lnTo>
                <a:lnTo>
                  <a:pt x="683247" y="287540"/>
                </a:lnTo>
                <a:lnTo>
                  <a:pt x="714082" y="287540"/>
                </a:lnTo>
                <a:lnTo>
                  <a:pt x="716457" y="289915"/>
                </a:lnTo>
                <a:lnTo>
                  <a:pt x="716457" y="292963"/>
                </a:lnTo>
                <a:lnTo>
                  <a:pt x="716457" y="296354"/>
                </a:lnTo>
                <a:lnTo>
                  <a:pt x="714082" y="298716"/>
                </a:lnTo>
                <a:lnTo>
                  <a:pt x="663600" y="298716"/>
                </a:lnTo>
                <a:lnTo>
                  <a:pt x="663600" y="314642"/>
                </a:lnTo>
                <a:lnTo>
                  <a:pt x="712393" y="314642"/>
                </a:lnTo>
                <a:lnTo>
                  <a:pt x="720788" y="312826"/>
                </a:lnTo>
                <a:lnTo>
                  <a:pt x="727684" y="308000"/>
                </a:lnTo>
                <a:lnTo>
                  <a:pt x="732358" y="301066"/>
                </a:lnTo>
                <a:lnTo>
                  <a:pt x="734072" y="292963"/>
                </a:lnTo>
                <a:close/>
              </a:path>
              <a:path w="1345564" h="316864">
                <a:moveTo>
                  <a:pt x="823645" y="63322"/>
                </a:moveTo>
                <a:lnTo>
                  <a:pt x="804672" y="63322"/>
                </a:lnTo>
                <a:lnTo>
                  <a:pt x="786041" y="112445"/>
                </a:lnTo>
                <a:lnTo>
                  <a:pt x="766724" y="63322"/>
                </a:lnTo>
                <a:lnTo>
                  <a:pt x="747750" y="63322"/>
                </a:lnTo>
                <a:lnTo>
                  <a:pt x="776541" y="133794"/>
                </a:lnTo>
                <a:lnTo>
                  <a:pt x="761987" y="169024"/>
                </a:lnTo>
                <a:lnTo>
                  <a:pt x="780275" y="169024"/>
                </a:lnTo>
                <a:lnTo>
                  <a:pt x="823645" y="63322"/>
                </a:lnTo>
                <a:close/>
              </a:path>
              <a:path w="1345564" h="316864">
                <a:moveTo>
                  <a:pt x="875614" y="63322"/>
                </a:moveTo>
                <a:lnTo>
                  <a:pt x="868845" y="63322"/>
                </a:lnTo>
                <a:lnTo>
                  <a:pt x="858278" y="65265"/>
                </a:lnTo>
                <a:lnTo>
                  <a:pt x="849909" y="70700"/>
                </a:lnTo>
                <a:lnTo>
                  <a:pt x="844397" y="79057"/>
                </a:lnTo>
                <a:lnTo>
                  <a:pt x="842416" y="89750"/>
                </a:lnTo>
                <a:lnTo>
                  <a:pt x="842416" y="133794"/>
                </a:lnTo>
                <a:lnTo>
                  <a:pt x="861390" y="133794"/>
                </a:lnTo>
                <a:lnTo>
                  <a:pt x="861390" y="84328"/>
                </a:lnTo>
                <a:lnTo>
                  <a:pt x="865124" y="80949"/>
                </a:lnTo>
                <a:lnTo>
                  <a:pt x="875614" y="80949"/>
                </a:lnTo>
                <a:lnTo>
                  <a:pt x="875614" y="63322"/>
                </a:lnTo>
                <a:close/>
              </a:path>
              <a:path w="1345564" h="316864">
                <a:moveTo>
                  <a:pt x="955890" y="9690"/>
                </a:moveTo>
                <a:lnTo>
                  <a:pt x="940879" y="0"/>
                </a:lnTo>
                <a:lnTo>
                  <a:pt x="921842" y="30213"/>
                </a:lnTo>
                <a:lnTo>
                  <a:pt x="936955" y="40043"/>
                </a:lnTo>
                <a:lnTo>
                  <a:pt x="955890" y="9690"/>
                </a:lnTo>
                <a:close/>
              </a:path>
              <a:path w="1345564" h="316864">
                <a:moveTo>
                  <a:pt x="970178" y="97434"/>
                </a:moveTo>
                <a:lnTo>
                  <a:pt x="968400" y="89306"/>
                </a:lnTo>
                <a:lnTo>
                  <a:pt x="966774" y="81940"/>
                </a:lnTo>
                <a:lnTo>
                  <a:pt x="962609" y="75755"/>
                </a:lnTo>
                <a:lnTo>
                  <a:pt x="958964" y="70319"/>
                </a:lnTo>
                <a:lnTo>
                  <a:pt x="951547" y="65709"/>
                </a:lnTo>
                <a:lnTo>
                  <a:pt x="951547" y="89306"/>
                </a:lnTo>
                <a:lnTo>
                  <a:pt x="913257" y="89306"/>
                </a:lnTo>
                <a:lnTo>
                  <a:pt x="915974" y="81508"/>
                </a:lnTo>
                <a:lnTo>
                  <a:pt x="922743" y="75755"/>
                </a:lnTo>
                <a:lnTo>
                  <a:pt x="942060" y="75755"/>
                </a:lnTo>
                <a:lnTo>
                  <a:pt x="948829" y="81178"/>
                </a:lnTo>
                <a:lnTo>
                  <a:pt x="951547" y="89306"/>
                </a:lnTo>
                <a:lnTo>
                  <a:pt x="951547" y="65709"/>
                </a:lnTo>
                <a:lnTo>
                  <a:pt x="947267" y="63030"/>
                </a:lnTo>
                <a:lnTo>
                  <a:pt x="932230" y="60502"/>
                </a:lnTo>
                <a:lnTo>
                  <a:pt x="917727" y="63411"/>
                </a:lnTo>
                <a:lnTo>
                  <a:pt x="905637" y="71335"/>
                </a:lnTo>
                <a:lnTo>
                  <a:pt x="897356" y="83083"/>
                </a:lnTo>
                <a:lnTo>
                  <a:pt x="894283" y="97434"/>
                </a:lnTo>
                <a:lnTo>
                  <a:pt x="897115" y="112496"/>
                </a:lnTo>
                <a:lnTo>
                  <a:pt x="905002" y="124155"/>
                </a:lnTo>
                <a:lnTo>
                  <a:pt x="917016" y="131686"/>
                </a:lnTo>
                <a:lnTo>
                  <a:pt x="932230" y="134366"/>
                </a:lnTo>
                <a:lnTo>
                  <a:pt x="939647" y="133616"/>
                </a:lnTo>
                <a:lnTo>
                  <a:pt x="946556" y="131483"/>
                </a:lnTo>
                <a:lnTo>
                  <a:pt x="952817" y="128066"/>
                </a:lnTo>
                <a:lnTo>
                  <a:pt x="958316" y="123520"/>
                </a:lnTo>
                <a:lnTo>
                  <a:pt x="953058" y="118110"/>
                </a:lnTo>
                <a:lnTo>
                  <a:pt x="946797" y="111658"/>
                </a:lnTo>
                <a:lnTo>
                  <a:pt x="941717" y="116420"/>
                </a:lnTo>
                <a:lnTo>
                  <a:pt x="938326" y="118110"/>
                </a:lnTo>
                <a:lnTo>
                  <a:pt x="922743" y="118110"/>
                </a:lnTo>
                <a:lnTo>
                  <a:pt x="915289" y="112344"/>
                </a:lnTo>
                <a:lnTo>
                  <a:pt x="912926" y="103873"/>
                </a:lnTo>
                <a:lnTo>
                  <a:pt x="970178" y="103873"/>
                </a:lnTo>
                <a:lnTo>
                  <a:pt x="970178" y="97434"/>
                </a:lnTo>
                <a:close/>
              </a:path>
              <a:path w="1345564" h="316864">
                <a:moveTo>
                  <a:pt x="1064831" y="98564"/>
                </a:moveTo>
                <a:lnTo>
                  <a:pt x="1062050" y="83502"/>
                </a:lnTo>
                <a:lnTo>
                  <a:pt x="1054290" y="71843"/>
                </a:lnTo>
                <a:lnTo>
                  <a:pt x="1042390" y="64312"/>
                </a:lnTo>
                <a:lnTo>
                  <a:pt x="1027226" y="61633"/>
                </a:lnTo>
                <a:lnTo>
                  <a:pt x="1013104" y="64312"/>
                </a:lnTo>
                <a:lnTo>
                  <a:pt x="1000848" y="71843"/>
                </a:lnTo>
                <a:lnTo>
                  <a:pt x="992212" y="83502"/>
                </a:lnTo>
                <a:lnTo>
                  <a:pt x="988936" y="98564"/>
                </a:lnTo>
                <a:lnTo>
                  <a:pt x="988936" y="133794"/>
                </a:lnTo>
                <a:lnTo>
                  <a:pt x="1007922" y="133794"/>
                </a:lnTo>
                <a:lnTo>
                  <a:pt x="1007922" y="98564"/>
                </a:lnTo>
                <a:lnTo>
                  <a:pt x="1009370" y="90830"/>
                </a:lnTo>
                <a:lnTo>
                  <a:pt x="1013345" y="84709"/>
                </a:lnTo>
                <a:lnTo>
                  <a:pt x="1019352" y="80695"/>
                </a:lnTo>
                <a:lnTo>
                  <a:pt x="1026883" y="79248"/>
                </a:lnTo>
                <a:lnTo>
                  <a:pt x="1034567" y="80695"/>
                </a:lnTo>
                <a:lnTo>
                  <a:pt x="1040561" y="84709"/>
                </a:lnTo>
                <a:lnTo>
                  <a:pt x="1044473" y="90830"/>
                </a:lnTo>
                <a:lnTo>
                  <a:pt x="1045857" y="98564"/>
                </a:lnTo>
                <a:lnTo>
                  <a:pt x="1045857" y="133794"/>
                </a:lnTo>
                <a:lnTo>
                  <a:pt x="1064831" y="133794"/>
                </a:lnTo>
                <a:lnTo>
                  <a:pt x="1064831" y="98564"/>
                </a:lnTo>
                <a:close/>
              </a:path>
              <a:path w="1345564" h="316864">
                <a:moveTo>
                  <a:pt x="1145197" y="9690"/>
                </a:moveTo>
                <a:lnTo>
                  <a:pt x="1130185" y="0"/>
                </a:lnTo>
                <a:lnTo>
                  <a:pt x="1111148" y="30213"/>
                </a:lnTo>
                <a:lnTo>
                  <a:pt x="1126261" y="40043"/>
                </a:lnTo>
                <a:lnTo>
                  <a:pt x="1145197" y="9690"/>
                </a:lnTo>
                <a:close/>
              </a:path>
              <a:path w="1345564" h="316864">
                <a:moveTo>
                  <a:pt x="1159484" y="97434"/>
                </a:moveTo>
                <a:lnTo>
                  <a:pt x="1157706" y="89306"/>
                </a:lnTo>
                <a:lnTo>
                  <a:pt x="1156093" y="81940"/>
                </a:lnTo>
                <a:lnTo>
                  <a:pt x="1151915" y="75755"/>
                </a:lnTo>
                <a:lnTo>
                  <a:pt x="1148270" y="70319"/>
                </a:lnTo>
                <a:lnTo>
                  <a:pt x="1140853" y="65709"/>
                </a:lnTo>
                <a:lnTo>
                  <a:pt x="1140853" y="89306"/>
                </a:lnTo>
                <a:lnTo>
                  <a:pt x="1102563" y="89306"/>
                </a:lnTo>
                <a:lnTo>
                  <a:pt x="1105281" y="81508"/>
                </a:lnTo>
                <a:lnTo>
                  <a:pt x="1112050" y="75755"/>
                </a:lnTo>
                <a:lnTo>
                  <a:pt x="1131366" y="75755"/>
                </a:lnTo>
                <a:lnTo>
                  <a:pt x="1138135" y="81178"/>
                </a:lnTo>
                <a:lnTo>
                  <a:pt x="1140853" y="89306"/>
                </a:lnTo>
                <a:lnTo>
                  <a:pt x="1140853" y="65709"/>
                </a:lnTo>
                <a:lnTo>
                  <a:pt x="1136573" y="63030"/>
                </a:lnTo>
                <a:lnTo>
                  <a:pt x="1121537" y="60502"/>
                </a:lnTo>
                <a:lnTo>
                  <a:pt x="1107033" y="63411"/>
                </a:lnTo>
                <a:lnTo>
                  <a:pt x="1094943" y="71335"/>
                </a:lnTo>
                <a:lnTo>
                  <a:pt x="1086662" y="83083"/>
                </a:lnTo>
                <a:lnTo>
                  <a:pt x="1083589" y="97434"/>
                </a:lnTo>
                <a:lnTo>
                  <a:pt x="1086421" y="112496"/>
                </a:lnTo>
                <a:lnTo>
                  <a:pt x="1094308" y="124155"/>
                </a:lnTo>
                <a:lnTo>
                  <a:pt x="1106322" y="131686"/>
                </a:lnTo>
                <a:lnTo>
                  <a:pt x="1121537" y="134366"/>
                </a:lnTo>
                <a:lnTo>
                  <a:pt x="1128953" y="133616"/>
                </a:lnTo>
                <a:lnTo>
                  <a:pt x="1135862" y="131483"/>
                </a:lnTo>
                <a:lnTo>
                  <a:pt x="1142123" y="128066"/>
                </a:lnTo>
                <a:lnTo>
                  <a:pt x="1147622" y="123520"/>
                </a:lnTo>
                <a:lnTo>
                  <a:pt x="1142377" y="118110"/>
                </a:lnTo>
                <a:lnTo>
                  <a:pt x="1136103" y="111658"/>
                </a:lnTo>
                <a:lnTo>
                  <a:pt x="1131023" y="116420"/>
                </a:lnTo>
                <a:lnTo>
                  <a:pt x="1127633" y="118110"/>
                </a:lnTo>
                <a:lnTo>
                  <a:pt x="1112050" y="118110"/>
                </a:lnTo>
                <a:lnTo>
                  <a:pt x="1104595" y="112344"/>
                </a:lnTo>
                <a:lnTo>
                  <a:pt x="1102233" y="103873"/>
                </a:lnTo>
                <a:lnTo>
                  <a:pt x="1159484" y="103873"/>
                </a:lnTo>
                <a:lnTo>
                  <a:pt x="1159484" y="97434"/>
                </a:lnTo>
                <a:close/>
              </a:path>
              <a:path w="1345564" h="316864">
                <a:moveTo>
                  <a:pt x="1254150" y="98564"/>
                </a:moveTo>
                <a:lnTo>
                  <a:pt x="1252359" y="90424"/>
                </a:lnTo>
                <a:lnTo>
                  <a:pt x="1250746" y="83083"/>
                </a:lnTo>
                <a:lnTo>
                  <a:pt x="1246581" y="76885"/>
                </a:lnTo>
                <a:lnTo>
                  <a:pt x="1242923" y="71462"/>
                </a:lnTo>
                <a:lnTo>
                  <a:pt x="1235519" y="66852"/>
                </a:lnTo>
                <a:lnTo>
                  <a:pt x="1235519" y="90424"/>
                </a:lnTo>
                <a:lnTo>
                  <a:pt x="1197229" y="90424"/>
                </a:lnTo>
                <a:lnTo>
                  <a:pt x="1199946" y="82638"/>
                </a:lnTo>
                <a:lnTo>
                  <a:pt x="1206715" y="76885"/>
                </a:lnTo>
                <a:lnTo>
                  <a:pt x="1226032" y="76885"/>
                </a:lnTo>
                <a:lnTo>
                  <a:pt x="1232801" y="82296"/>
                </a:lnTo>
                <a:lnTo>
                  <a:pt x="1235519" y="90424"/>
                </a:lnTo>
                <a:lnTo>
                  <a:pt x="1235519" y="66852"/>
                </a:lnTo>
                <a:lnTo>
                  <a:pt x="1231226" y="64160"/>
                </a:lnTo>
                <a:lnTo>
                  <a:pt x="1216202" y="61633"/>
                </a:lnTo>
                <a:lnTo>
                  <a:pt x="1201686" y="64541"/>
                </a:lnTo>
                <a:lnTo>
                  <a:pt x="1189596" y="72478"/>
                </a:lnTo>
                <a:lnTo>
                  <a:pt x="1181315" y="84213"/>
                </a:lnTo>
                <a:lnTo>
                  <a:pt x="1178255" y="98564"/>
                </a:lnTo>
                <a:lnTo>
                  <a:pt x="1181087" y="113626"/>
                </a:lnTo>
                <a:lnTo>
                  <a:pt x="1188961" y="125285"/>
                </a:lnTo>
                <a:lnTo>
                  <a:pt x="1200975" y="132829"/>
                </a:lnTo>
                <a:lnTo>
                  <a:pt x="1216202" y="135496"/>
                </a:lnTo>
                <a:lnTo>
                  <a:pt x="1223606" y="134759"/>
                </a:lnTo>
                <a:lnTo>
                  <a:pt x="1230515" y="132613"/>
                </a:lnTo>
                <a:lnTo>
                  <a:pt x="1236776" y="129197"/>
                </a:lnTo>
                <a:lnTo>
                  <a:pt x="1242288" y="124650"/>
                </a:lnTo>
                <a:lnTo>
                  <a:pt x="1237018" y="119227"/>
                </a:lnTo>
                <a:lnTo>
                  <a:pt x="1230769" y="112788"/>
                </a:lnTo>
                <a:lnTo>
                  <a:pt x="1225689" y="117538"/>
                </a:lnTo>
                <a:lnTo>
                  <a:pt x="1222311" y="119227"/>
                </a:lnTo>
                <a:lnTo>
                  <a:pt x="1206715" y="119227"/>
                </a:lnTo>
                <a:lnTo>
                  <a:pt x="1199261" y="113474"/>
                </a:lnTo>
                <a:lnTo>
                  <a:pt x="1196886" y="105003"/>
                </a:lnTo>
                <a:lnTo>
                  <a:pt x="1254150" y="105003"/>
                </a:lnTo>
                <a:lnTo>
                  <a:pt x="1254150" y="98564"/>
                </a:lnTo>
                <a:close/>
              </a:path>
              <a:path w="1345564" h="316864">
                <a:moveTo>
                  <a:pt x="1345425" y="112115"/>
                </a:moveTo>
                <a:lnTo>
                  <a:pt x="1343698" y="103441"/>
                </a:lnTo>
                <a:lnTo>
                  <a:pt x="1339024" y="96570"/>
                </a:lnTo>
                <a:lnTo>
                  <a:pt x="1332128" y="92062"/>
                </a:lnTo>
                <a:lnTo>
                  <a:pt x="1323746" y="90436"/>
                </a:lnTo>
                <a:lnTo>
                  <a:pt x="1292910" y="90436"/>
                </a:lnTo>
                <a:lnTo>
                  <a:pt x="1290548" y="88061"/>
                </a:lnTo>
                <a:lnTo>
                  <a:pt x="1290548" y="81622"/>
                </a:lnTo>
                <a:lnTo>
                  <a:pt x="1293253" y="79248"/>
                </a:lnTo>
                <a:lnTo>
                  <a:pt x="1336624" y="79248"/>
                </a:lnTo>
                <a:lnTo>
                  <a:pt x="1336624" y="63322"/>
                </a:lnTo>
                <a:lnTo>
                  <a:pt x="1294599" y="63322"/>
                </a:lnTo>
                <a:lnTo>
                  <a:pt x="1286205" y="65087"/>
                </a:lnTo>
                <a:lnTo>
                  <a:pt x="1279309" y="69850"/>
                </a:lnTo>
                <a:lnTo>
                  <a:pt x="1274635" y="76758"/>
                </a:lnTo>
                <a:lnTo>
                  <a:pt x="1272921" y="85001"/>
                </a:lnTo>
                <a:lnTo>
                  <a:pt x="1274635" y="93535"/>
                </a:lnTo>
                <a:lnTo>
                  <a:pt x="1279309" y="100418"/>
                </a:lnTo>
                <a:lnTo>
                  <a:pt x="1286205" y="105016"/>
                </a:lnTo>
                <a:lnTo>
                  <a:pt x="1294599" y="106692"/>
                </a:lnTo>
                <a:lnTo>
                  <a:pt x="1325435" y="106692"/>
                </a:lnTo>
                <a:lnTo>
                  <a:pt x="1327810" y="109067"/>
                </a:lnTo>
                <a:lnTo>
                  <a:pt x="1327810" y="112115"/>
                </a:lnTo>
                <a:lnTo>
                  <a:pt x="1327810" y="115506"/>
                </a:lnTo>
                <a:lnTo>
                  <a:pt x="1325435" y="117881"/>
                </a:lnTo>
                <a:lnTo>
                  <a:pt x="1274953" y="117881"/>
                </a:lnTo>
                <a:lnTo>
                  <a:pt x="1274953" y="133807"/>
                </a:lnTo>
                <a:lnTo>
                  <a:pt x="1323746" y="133807"/>
                </a:lnTo>
                <a:lnTo>
                  <a:pt x="1332128" y="131991"/>
                </a:lnTo>
                <a:lnTo>
                  <a:pt x="1339024" y="127152"/>
                </a:lnTo>
                <a:lnTo>
                  <a:pt x="1343698" y="120218"/>
                </a:lnTo>
                <a:lnTo>
                  <a:pt x="1345425" y="1121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204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EU_OG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FED44982-D556-4A98-968B-89E85909D4DE}"/>
              </a:ext>
            </a:extLst>
          </p:cNvPr>
          <p:cNvSpPr/>
          <p:nvPr userDrawn="1"/>
        </p:nvSpPr>
        <p:spPr>
          <a:xfrm>
            <a:off x="179997" y="179997"/>
            <a:ext cx="5916930" cy="6498590"/>
          </a:xfrm>
          <a:custGeom>
            <a:avLst/>
            <a:gdLst/>
            <a:ahLst/>
            <a:cxnLst/>
            <a:rect l="l" t="t" r="r" b="b"/>
            <a:pathLst>
              <a:path w="5916930" h="6498590">
                <a:moveTo>
                  <a:pt x="5916599" y="0"/>
                </a:moveTo>
                <a:lnTo>
                  <a:pt x="0" y="0"/>
                </a:lnTo>
                <a:lnTo>
                  <a:pt x="0" y="6498005"/>
                </a:lnTo>
                <a:lnTo>
                  <a:pt x="5916599" y="6498005"/>
                </a:lnTo>
                <a:lnTo>
                  <a:pt x="5916599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20" name="object 6">
            <a:extLst>
              <a:ext uri="{FF2B5EF4-FFF2-40B4-BE49-F238E27FC236}">
                <a16:creationId xmlns:a16="http://schemas.microsoft.com/office/drawing/2014/main" id="{581439F0-0D48-4EF3-B066-4E5BD0D932BE}"/>
              </a:ext>
            </a:extLst>
          </p:cNvPr>
          <p:cNvSpPr txBox="1"/>
          <p:nvPr userDrawn="1"/>
        </p:nvSpPr>
        <p:spPr>
          <a:xfrm>
            <a:off x="520922" y="381000"/>
            <a:ext cx="184666" cy="1143000"/>
          </a:xfrm>
          <a:prstGeom prst="rect">
            <a:avLst/>
          </a:prstGeom>
        </p:spPr>
        <p:txBody>
          <a:bodyPr vert="vert270" wrap="square" lIns="0" tIns="25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www.fnogec.org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</p:txBody>
      </p:sp>
      <p:sp>
        <p:nvSpPr>
          <p:cNvPr id="21" name="Rectangle 20">
            <a:hlinkClick r:id="rId2"/>
            <a:extLst>
              <a:ext uri="{FF2B5EF4-FFF2-40B4-BE49-F238E27FC236}">
                <a16:creationId xmlns:a16="http://schemas.microsoft.com/office/drawing/2014/main" id="{474715D3-CA55-4832-963C-B63C3A1775BB}"/>
              </a:ext>
            </a:extLst>
          </p:cNvPr>
          <p:cNvSpPr/>
          <p:nvPr userDrawn="1"/>
        </p:nvSpPr>
        <p:spPr>
          <a:xfrm>
            <a:off x="368522" y="381000"/>
            <a:ext cx="5334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5A8457AE-4C9B-4085-BD2C-0E2946BE61E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7588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fr-FR" dirty="0"/>
              <a:t>Insérez une image ici</a:t>
            </a: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AD32E47A-3D75-41B7-8508-836DE6E41D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277" y="3432471"/>
            <a:ext cx="4704928" cy="813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3071EC2B-45CE-46E6-A889-C55F4D45EA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5277" y="2834213"/>
            <a:ext cx="4704928" cy="540566"/>
          </a:xfrm>
        </p:spPr>
        <p:txBody>
          <a:bodyPr wrap="square" anchor="b" anchorCtr="0"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pic>
        <p:nvPicPr>
          <p:cNvPr id="11" name="object 7">
            <a:extLst>
              <a:ext uri="{FF2B5EF4-FFF2-40B4-BE49-F238E27FC236}">
                <a16:creationId xmlns:a16="http://schemas.microsoft.com/office/drawing/2014/main" id="{C436FA7B-B968-4C8F-A866-F49D0383B717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68978" y="4517997"/>
            <a:ext cx="1440002" cy="144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87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_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85CDAF1C-3C4A-4791-A4A6-17AA42408ECF}"/>
              </a:ext>
            </a:extLst>
          </p:cNvPr>
          <p:cNvSpPr txBox="1">
            <a:spLocks/>
          </p:cNvSpPr>
          <p:nvPr userDrawn="1"/>
        </p:nvSpPr>
        <p:spPr>
          <a:xfrm>
            <a:off x="646113" y="796334"/>
            <a:ext cx="18637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>
                <a:ln>
                  <a:noFill/>
                </a:ln>
                <a:solidFill>
                  <a:srgbClr val="5692C5"/>
                </a:solidFill>
                <a:effectLst/>
                <a:uLnTx/>
                <a:uFillTx/>
                <a:latin typeface="Fira Sans Medium" panose="020B0503050000020004" pitchFamily="34" charset="0"/>
                <a:ea typeface="+mj-ea"/>
                <a:cs typeface="Fira Sans Medium"/>
              </a:rPr>
              <a:t>S</a:t>
            </a:r>
            <a:r>
              <a:rPr kumimoji="0" lang="fr-FR" sz="3000" b="0" i="0" u="none" strike="noStrike" kern="1200" cap="none" spc="-25" normalizeH="0" baseline="0" noProof="0">
                <a:ln>
                  <a:noFill/>
                </a:ln>
                <a:solidFill>
                  <a:srgbClr val="5692C5"/>
                </a:solidFill>
                <a:effectLst/>
                <a:uLnTx/>
                <a:uFillTx/>
                <a:latin typeface="Fira Sans Medium" panose="020B0503050000020004" pitchFamily="34" charset="0"/>
                <a:ea typeface="+mj-ea"/>
                <a:cs typeface="Fira Sans Medium"/>
              </a:rPr>
              <a:t>O</a:t>
            </a:r>
            <a:r>
              <a:rPr kumimoji="0" lang="fr-FR" sz="3000" b="0" i="0" u="none" strike="noStrike" kern="1200" cap="none" spc="0" normalizeH="0" baseline="0" noProof="0">
                <a:ln>
                  <a:noFill/>
                </a:ln>
                <a:solidFill>
                  <a:srgbClr val="5692C5"/>
                </a:solidFill>
                <a:effectLst/>
                <a:uLnTx/>
                <a:uFillTx/>
                <a:latin typeface="Fira Sans Medium" panose="020B0503050000020004" pitchFamily="34" charset="0"/>
                <a:ea typeface="+mj-ea"/>
                <a:cs typeface="Fira Sans Medium"/>
              </a:rPr>
              <a:t>MMAIRE</a:t>
            </a:r>
            <a:endParaRPr kumimoji="0" lang="fr-FR" sz="3000" b="0" i="0" u="none" strike="noStrike" kern="1200" cap="none" spc="0" normalizeH="0" baseline="0" noProof="0" dirty="0">
              <a:ln>
                <a:noFill/>
              </a:ln>
              <a:solidFill>
                <a:srgbClr val="5692C5"/>
              </a:solidFill>
              <a:effectLst/>
              <a:uLnTx/>
              <a:uFillTx/>
              <a:latin typeface="Fira Sans Medium" panose="020B0503050000020004" pitchFamily="34" charset="0"/>
              <a:ea typeface="+mj-ea"/>
              <a:cs typeface="Fira Sans Medium"/>
            </a:endParaRPr>
          </a:p>
        </p:txBody>
      </p:sp>
      <p:sp>
        <p:nvSpPr>
          <p:cNvPr id="10" name="object 23">
            <a:extLst>
              <a:ext uri="{FF2B5EF4-FFF2-40B4-BE49-F238E27FC236}">
                <a16:creationId xmlns:a16="http://schemas.microsoft.com/office/drawing/2014/main" id="{5191516F-2C08-453F-A4C3-7537205EB8E8}"/>
              </a:ext>
            </a:extLst>
          </p:cNvPr>
          <p:cNvSpPr/>
          <p:nvPr userDrawn="1"/>
        </p:nvSpPr>
        <p:spPr>
          <a:xfrm>
            <a:off x="9082862" y="0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0"/>
                </a:moveTo>
                <a:lnTo>
                  <a:pt x="0" y="0"/>
                </a:lnTo>
                <a:lnTo>
                  <a:pt x="0" y="224790"/>
                </a:lnTo>
                <a:lnTo>
                  <a:pt x="2888919" y="224790"/>
                </a:lnTo>
                <a:lnTo>
                  <a:pt x="2888919" y="3143250"/>
                </a:lnTo>
                <a:lnTo>
                  <a:pt x="3110319" y="3143250"/>
                </a:lnTo>
                <a:lnTo>
                  <a:pt x="3110319" y="224790"/>
                </a:lnTo>
                <a:lnTo>
                  <a:pt x="3110319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4521300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_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9E847CD8-8048-4E7D-B4B3-10A22E2B0AED}"/>
              </a:ext>
            </a:extLst>
          </p:cNvPr>
          <p:cNvSpPr txBox="1">
            <a:spLocks/>
          </p:cNvSpPr>
          <p:nvPr userDrawn="1"/>
        </p:nvSpPr>
        <p:spPr>
          <a:xfrm>
            <a:off x="646113" y="796334"/>
            <a:ext cx="18637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>
                <a:ln>
                  <a:noFill/>
                </a:ln>
                <a:solidFill>
                  <a:srgbClr val="5692C5"/>
                </a:solidFill>
                <a:effectLst/>
                <a:uLnTx/>
                <a:uFillTx/>
                <a:latin typeface="Fira Sans Medium" panose="020B0503050000020004" pitchFamily="34" charset="0"/>
                <a:ea typeface="+mj-ea"/>
                <a:cs typeface="Fira Sans Medium"/>
              </a:rPr>
              <a:t>S</a:t>
            </a:r>
            <a:r>
              <a:rPr kumimoji="0" lang="fr-FR" sz="3000" b="0" i="0" u="none" strike="noStrike" kern="1200" cap="none" spc="-25" normalizeH="0" baseline="0" noProof="0">
                <a:ln>
                  <a:noFill/>
                </a:ln>
                <a:solidFill>
                  <a:srgbClr val="5692C5"/>
                </a:solidFill>
                <a:effectLst/>
                <a:uLnTx/>
                <a:uFillTx/>
                <a:latin typeface="Fira Sans Medium" panose="020B0503050000020004" pitchFamily="34" charset="0"/>
                <a:ea typeface="+mj-ea"/>
                <a:cs typeface="Fira Sans Medium"/>
              </a:rPr>
              <a:t>O</a:t>
            </a:r>
            <a:r>
              <a:rPr kumimoji="0" lang="fr-FR" sz="3000" b="0" i="0" u="none" strike="noStrike" kern="1200" cap="none" spc="0" normalizeH="0" baseline="0" noProof="0">
                <a:ln>
                  <a:noFill/>
                </a:ln>
                <a:solidFill>
                  <a:srgbClr val="5692C5"/>
                </a:solidFill>
                <a:effectLst/>
                <a:uLnTx/>
                <a:uFillTx/>
                <a:latin typeface="Fira Sans Medium" panose="020B0503050000020004" pitchFamily="34" charset="0"/>
                <a:ea typeface="+mj-ea"/>
                <a:cs typeface="Fira Sans Medium"/>
              </a:rPr>
              <a:t>MMAIRE</a:t>
            </a:r>
            <a:endParaRPr kumimoji="0" lang="fr-FR" sz="3000" b="0" i="0" u="none" strike="noStrike" kern="1200" cap="none" spc="0" normalizeH="0" baseline="0" noProof="0" dirty="0">
              <a:ln>
                <a:noFill/>
              </a:ln>
              <a:solidFill>
                <a:srgbClr val="5692C5"/>
              </a:solidFill>
              <a:effectLst/>
              <a:uLnTx/>
              <a:uFillTx/>
              <a:latin typeface="Fira Sans Medium" panose="020B0503050000020004" pitchFamily="34" charset="0"/>
              <a:ea typeface="+mj-ea"/>
              <a:cs typeface="Fira Sans Medium"/>
            </a:endParaRPr>
          </a:p>
        </p:txBody>
      </p:sp>
      <p:sp>
        <p:nvSpPr>
          <p:cNvPr id="8" name="object 23">
            <a:extLst>
              <a:ext uri="{FF2B5EF4-FFF2-40B4-BE49-F238E27FC236}">
                <a16:creationId xmlns:a16="http://schemas.microsoft.com/office/drawing/2014/main" id="{D53F4AD6-D104-4C23-BE3F-666FD0DBC2D0}"/>
              </a:ext>
            </a:extLst>
          </p:cNvPr>
          <p:cNvSpPr/>
          <p:nvPr userDrawn="1"/>
        </p:nvSpPr>
        <p:spPr>
          <a:xfrm>
            <a:off x="9082862" y="0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0"/>
                </a:moveTo>
                <a:lnTo>
                  <a:pt x="0" y="0"/>
                </a:lnTo>
                <a:lnTo>
                  <a:pt x="0" y="224790"/>
                </a:lnTo>
                <a:lnTo>
                  <a:pt x="2888919" y="224790"/>
                </a:lnTo>
                <a:lnTo>
                  <a:pt x="2888919" y="3143250"/>
                </a:lnTo>
                <a:lnTo>
                  <a:pt x="3110319" y="3143250"/>
                </a:lnTo>
                <a:lnTo>
                  <a:pt x="3110319" y="224790"/>
                </a:lnTo>
                <a:lnTo>
                  <a:pt x="3110319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4" name="object 25">
            <a:extLst>
              <a:ext uri="{FF2B5EF4-FFF2-40B4-BE49-F238E27FC236}">
                <a16:creationId xmlns:a16="http://schemas.microsoft.com/office/drawing/2014/main" id="{A3E604A3-B30B-4E79-9685-8C3C68F003A9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9F34886-F169-4FEB-AA62-B89C2024432A}"/>
              </a:ext>
            </a:extLst>
          </p:cNvPr>
          <p:cNvCxnSpPr>
            <a:cxnSpLocks/>
          </p:cNvCxnSpPr>
          <p:nvPr userDrawn="1"/>
        </p:nvCxnSpPr>
        <p:spPr>
          <a:xfrm>
            <a:off x="694485" y="1365026"/>
            <a:ext cx="10322765" cy="0"/>
          </a:xfrm>
          <a:prstGeom prst="line">
            <a:avLst/>
          </a:prstGeom>
          <a:ln w="6350">
            <a:solidFill>
              <a:srgbClr val="939598"/>
            </a:solidFill>
          </a:ln>
        </p:spPr>
      </p:cxnSp>
    </p:spTree>
    <p:extLst>
      <p:ext uri="{BB962C8B-B14F-4D97-AF65-F5344CB8AC3E}">
        <p14:creationId xmlns:p14="http://schemas.microsoft.com/office/powerpoint/2010/main" val="39764031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3">
            <a:extLst>
              <a:ext uri="{FF2B5EF4-FFF2-40B4-BE49-F238E27FC236}">
                <a16:creationId xmlns:a16="http://schemas.microsoft.com/office/drawing/2014/main" id="{5191516F-2C08-453F-A4C3-7537205EB8E8}"/>
              </a:ext>
            </a:extLst>
          </p:cNvPr>
          <p:cNvSpPr/>
          <p:nvPr userDrawn="1"/>
        </p:nvSpPr>
        <p:spPr>
          <a:xfrm>
            <a:off x="9082862" y="0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0"/>
                </a:moveTo>
                <a:lnTo>
                  <a:pt x="0" y="0"/>
                </a:lnTo>
                <a:lnTo>
                  <a:pt x="0" y="224790"/>
                </a:lnTo>
                <a:lnTo>
                  <a:pt x="2888919" y="224790"/>
                </a:lnTo>
                <a:lnTo>
                  <a:pt x="2888919" y="3143250"/>
                </a:lnTo>
                <a:lnTo>
                  <a:pt x="3110319" y="3143250"/>
                </a:lnTo>
                <a:lnTo>
                  <a:pt x="3110319" y="224790"/>
                </a:lnTo>
                <a:lnTo>
                  <a:pt x="3110319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29AECDEE-6650-47FA-8CFD-602F862F8C97}"/>
              </a:ext>
            </a:extLst>
          </p:cNvPr>
          <p:cNvSpPr/>
          <p:nvPr userDrawn="1"/>
        </p:nvSpPr>
        <p:spPr>
          <a:xfrm>
            <a:off x="643750" y="948228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Espace réservé du titre 1">
            <a:extLst>
              <a:ext uri="{FF2B5EF4-FFF2-40B4-BE49-F238E27FC236}">
                <a16:creationId xmlns:a16="http://schemas.microsoft.com/office/drawing/2014/main" id="{3BA758D7-9FC1-49C9-A39D-70D2516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5"/>
            <a:ext cx="3518546" cy="18825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35701F0F-07F9-446F-8BF2-24D564895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050" y="2811777"/>
            <a:ext cx="2985150" cy="122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Fira Sans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1621049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3">
            <a:extLst>
              <a:ext uri="{FF2B5EF4-FFF2-40B4-BE49-F238E27FC236}">
                <a16:creationId xmlns:a16="http://schemas.microsoft.com/office/drawing/2014/main" id="{5191516F-2C08-453F-A4C3-7537205EB8E8}"/>
              </a:ext>
            </a:extLst>
          </p:cNvPr>
          <p:cNvSpPr/>
          <p:nvPr userDrawn="1"/>
        </p:nvSpPr>
        <p:spPr>
          <a:xfrm>
            <a:off x="9082862" y="0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0"/>
                </a:moveTo>
                <a:lnTo>
                  <a:pt x="0" y="0"/>
                </a:lnTo>
                <a:lnTo>
                  <a:pt x="0" y="224790"/>
                </a:lnTo>
                <a:lnTo>
                  <a:pt x="2888919" y="224790"/>
                </a:lnTo>
                <a:lnTo>
                  <a:pt x="2888919" y="3143250"/>
                </a:lnTo>
                <a:lnTo>
                  <a:pt x="3110319" y="3143250"/>
                </a:lnTo>
                <a:lnTo>
                  <a:pt x="3110319" y="224790"/>
                </a:lnTo>
                <a:lnTo>
                  <a:pt x="3110319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29AECDEE-6650-47FA-8CFD-602F862F8C97}"/>
              </a:ext>
            </a:extLst>
          </p:cNvPr>
          <p:cNvSpPr/>
          <p:nvPr userDrawn="1"/>
        </p:nvSpPr>
        <p:spPr>
          <a:xfrm>
            <a:off x="643750" y="948228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Espace réservé du titre 1">
            <a:extLst>
              <a:ext uri="{FF2B5EF4-FFF2-40B4-BE49-F238E27FC236}">
                <a16:creationId xmlns:a16="http://schemas.microsoft.com/office/drawing/2014/main" id="{3BA758D7-9FC1-49C9-A39D-70D2516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5"/>
            <a:ext cx="3518546" cy="18825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35701F0F-07F9-446F-8BF2-24D564895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050" y="2811777"/>
            <a:ext cx="3518546" cy="122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Fira Sans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182016-09B6-449F-85FA-3C7E0158BC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48263" y="1407820"/>
            <a:ext cx="6142686" cy="498247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1FCDB1B-FD8E-4945-9BF5-338F96CCA2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48263" y="796100"/>
            <a:ext cx="6142686" cy="5049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5071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BLOC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3">
            <a:extLst>
              <a:ext uri="{FF2B5EF4-FFF2-40B4-BE49-F238E27FC236}">
                <a16:creationId xmlns:a16="http://schemas.microsoft.com/office/drawing/2014/main" id="{5191516F-2C08-453F-A4C3-7537205EB8E8}"/>
              </a:ext>
            </a:extLst>
          </p:cNvPr>
          <p:cNvSpPr/>
          <p:nvPr userDrawn="1"/>
        </p:nvSpPr>
        <p:spPr>
          <a:xfrm>
            <a:off x="9082862" y="0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0"/>
                </a:moveTo>
                <a:lnTo>
                  <a:pt x="0" y="0"/>
                </a:lnTo>
                <a:lnTo>
                  <a:pt x="0" y="224790"/>
                </a:lnTo>
                <a:lnTo>
                  <a:pt x="2888919" y="224790"/>
                </a:lnTo>
                <a:lnTo>
                  <a:pt x="2888919" y="3143250"/>
                </a:lnTo>
                <a:lnTo>
                  <a:pt x="3110319" y="3143250"/>
                </a:lnTo>
                <a:lnTo>
                  <a:pt x="3110319" y="224790"/>
                </a:lnTo>
                <a:lnTo>
                  <a:pt x="3110319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29AECDEE-6650-47FA-8CFD-602F862F8C97}"/>
              </a:ext>
            </a:extLst>
          </p:cNvPr>
          <p:cNvSpPr/>
          <p:nvPr userDrawn="1"/>
        </p:nvSpPr>
        <p:spPr>
          <a:xfrm>
            <a:off x="643750" y="948228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Espace réservé du titre 1">
            <a:extLst>
              <a:ext uri="{FF2B5EF4-FFF2-40B4-BE49-F238E27FC236}">
                <a16:creationId xmlns:a16="http://schemas.microsoft.com/office/drawing/2014/main" id="{3BA758D7-9FC1-49C9-A39D-70D2516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5"/>
            <a:ext cx="3518546" cy="18825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35701F0F-07F9-446F-8BF2-24D564895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050" y="2811777"/>
            <a:ext cx="3518546" cy="122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Fira Sans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182016-09B6-449F-85FA-3C7E0158BC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48263" y="1407820"/>
            <a:ext cx="6142686" cy="20211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1FCDB1B-FD8E-4945-9BF5-338F96CCA2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48263" y="796100"/>
            <a:ext cx="6142686" cy="5049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92A523B4-CE61-4547-AC82-7A76DD2ED7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48263" y="4369119"/>
            <a:ext cx="6142686" cy="20211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9E8417A0-32CB-46C2-8141-119BD443BE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48263" y="3757399"/>
            <a:ext cx="6142686" cy="5049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9597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BLOC TEX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3">
            <a:extLst>
              <a:ext uri="{FF2B5EF4-FFF2-40B4-BE49-F238E27FC236}">
                <a16:creationId xmlns:a16="http://schemas.microsoft.com/office/drawing/2014/main" id="{5191516F-2C08-453F-A4C3-7537205EB8E8}"/>
              </a:ext>
            </a:extLst>
          </p:cNvPr>
          <p:cNvSpPr/>
          <p:nvPr userDrawn="1"/>
        </p:nvSpPr>
        <p:spPr>
          <a:xfrm>
            <a:off x="9082862" y="0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0"/>
                </a:moveTo>
                <a:lnTo>
                  <a:pt x="0" y="0"/>
                </a:lnTo>
                <a:lnTo>
                  <a:pt x="0" y="224790"/>
                </a:lnTo>
                <a:lnTo>
                  <a:pt x="2888919" y="224790"/>
                </a:lnTo>
                <a:lnTo>
                  <a:pt x="2888919" y="3143250"/>
                </a:lnTo>
                <a:lnTo>
                  <a:pt x="3110319" y="3143250"/>
                </a:lnTo>
                <a:lnTo>
                  <a:pt x="3110319" y="224790"/>
                </a:lnTo>
                <a:lnTo>
                  <a:pt x="3110319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29AECDEE-6650-47FA-8CFD-602F862F8C97}"/>
              </a:ext>
            </a:extLst>
          </p:cNvPr>
          <p:cNvSpPr/>
          <p:nvPr userDrawn="1"/>
        </p:nvSpPr>
        <p:spPr>
          <a:xfrm>
            <a:off x="643750" y="948228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Espace réservé du titre 1">
            <a:extLst>
              <a:ext uri="{FF2B5EF4-FFF2-40B4-BE49-F238E27FC236}">
                <a16:creationId xmlns:a16="http://schemas.microsoft.com/office/drawing/2014/main" id="{3BA758D7-9FC1-49C9-A39D-70D2516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5"/>
            <a:ext cx="3518546" cy="18825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35701F0F-07F9-446F-8BF2-24D564895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5620" y="1218335"/>
            <a:ext cx="4353731" cy="122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Fira Sans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FC8A7E2F-B5C4-4C68-AED5-BAF4B62D6B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01962" y="3990379"/>
            <a:ext cx="4961904" cy="20211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3C99DDCA-AC95-46FE-AA6D-13DE2426C1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01962" y="3378659"/>
            <a:ext cx="4961904" cy="5049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88DE05D6-AB61-4944-A2B6-D871247B51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1051" y="3990379"/>
            <a:ext cx="4961904" cy="20211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C391F847-819B-43B0-BF8F-7A104EE081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1051" y="3378659"/>
            <a:ext cx="4961904" cy="5049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04475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SSION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29AECDEE-6650-47FA-8CFD-602F862F8C97}"/>
              </a:ext>
            </a:extLst>
          </p:cNvPr>
          <p:cNvSpPr/>
          <p:nvPr userDrawn="1"/>
        </p:nvSpPr>
        <p:spPr>
          <a:xfrm>
            <a:off x="643750" y="948228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Espace réservé du titre 1">
            <a:extLst>
              <a:ext uri="{FF2B5EF4-FFF2-40B4-BE49-F238E27FC236}">
                <a16:creationId xmlns:a16="http://schemas.microsoft.com/office/drawing/2014/main" id="{3BA758D7-9FC1-49C9-A39D-70D2516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5"/>
            <a:ext cx="3518546" cy="18825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35701F0F-07F9-446F-8BF2-24D564895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050" y="2811777"/>
            <a:ext cx="3518546" cy="122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Fira Sans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388F9E3D-76C9-4E82-A952-00197498B74E}"/>
              </a:ext>
            </a:extLst>
          </p:cNvPr>
          <p:cNvSpPr/>
          <p:nvPr userDrawn="1"/>
        </p:nvSpPr>
        <p:spPr>
          <a:xfrm>
            <a:off x="6172796" y="0"/>
            <a:ext cx="6020435" cy="6858000"/>
          </a:xfrm>
          <a:custGeom>
            <a:avLst/>
            <a:gdLst/>
            <a:ahLst/>
            <a:cxnLst/>
            <a:rect l="l" t="t" r="r" b="b"/>
            <a:pathLst>
              <a:path w="6020434" h="6858000">
                <a:moveTo>
                  <a:pt x="6020409" y="0"/>
                </a:moveTo>
                <a:lnTo>
                  <a:pt x="0" y="0"/>
                </a:lnTo>
                <a:lnTo>
                  <a:pt x="0" y="6858000"/>
                </a:lnTo>
                <a:lnTo>
                  <a:pt x="6020409" y="6858000"/>
                </a:lnTo>
                <a:lnTo>
                  <a:pt x="6020409" y="0"/>
                </a:lnTo>
                <a:close/>
              </a:path>
            </a:pathLst>
          </a:custGeom>
          <a:solidFill>
            <a:srgbClr val="E1ECF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8514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CIRCU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3">
            <a:extLst>
              <a:ext uri="{FF2B5EF4-FFF2-40B4-BE49-F238E27FC236}">
                <a16:creationId xmlns:a16="http://schemas.microsoft.com/office/drawing/2014/main" id="{D7ABD1C7-1122-47FE-B4B7-C7C03F182AB6}"/>
              </a:ext>
            </a:extLst>
          </p:cNvPr>
          <p:cNvSpPr/>
          <p:nvPr userDrawn="1"/>
        </p:nvSpPr>
        <p:spPr>
          <a:xfrm>
            <a:off x="179997" y="179997"/>
            <a:ext cx="11833225" cy="6498590"/>
          </a:xfrm>
          <a:custGeom>
            <a:avLst/>
            <a:gdLst/>
            <a:ahLst/>
            <a:cxnLst/>
            <a:rect l="l" t="t" r="r" b="b"/>
            <a:pathLst>
              <a:path w="11833225" h="6498590">
                <a:moveTo>
                  <a:pt x="11833199" y="0"/>
                </a:moveTo>
                <a:lnTo>
                  <a:pt x="0" y="0"/>
                </a:lnTo>
                <a:lnTo>
                  <a:pt x="0" y="6498005"/>
                </a:lnTo>
                <a:lnTo>
                  <a:pt x="11833199" y="6498005"/>
                </a:lnTo>
                <a:lnTo>
                  <a:pt x="11833199" y="0"/>
                </a:lnTo>
                <a:close/>
              </a:path>
            </a:pathLst>
          </a:custGeom>
          <a:solidFill>
            <a:srgbClr val="E1ECF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21" name="Forme libre 30">
            <a:extLst>
              <a:ext uri="{FF2B5EF4-FFF2-40B4-BE49-F238E27FC236}">
                <a16:creationId xmlns:a16="http://schemas.microsoft.com/office/drawing/2014/main" id="{2E858EE5-B586-4E3E-B674-5D7CF6E203BC}"/>
              </a:ext>
            </a:extLst>
          </p:cNvPr>
          <p:cNvSpPr/>
          <p:nvPr userDrawn="1"/>
        </p:nvSpPr>
        <p:spPr>
          <a:xfrm>
            <a:off x="179997" y="179997"/>
            <a:ext cx="7491598" cy="6498006"/>
          </a:xfrm>
          <a:custGeom>
            <a:avLst/>
            <a:gdLst>
              <a:gd name="connsiteX0" fmla="*/ 1540789 w 7491598"/>
              <a:gd name="connsiteY0" fmla="*/ 0 h 6498006"/>
              <a:gd name="connsiteX1" fmla="*/ 5718298 w 7491598"/>
              <a:gd name="connsiteY1" fmla="*/ 0 h 6498006"/>
              <a:gd name="connsiteX2" fmla="*/ 5764136 w 7491598"/>
              <a:gd name="connsiteY2" fmla="*/ 29950 h 6498006"/>
              <a:gd name="connsiteX3" fmla="*/ 5813448 w 7491598"/>
              <a:gd name="connsiteY3" fmla="*/ 63264 h 6498006"/>
              <a:gd name="connsiteX4" fmla="*/ 5862213 w 7491598"/>
              <a:gd name="connsiteY4" fmla="*/ 97313 h 6498006"/>
              <a:gd name="connsiteX5" fmla="*/ 5910427 w 7491598"/>
              <a:gd name="connsiteY5" fmla="*/ 132089 h 6498006"/>
              <a:gd name="connsiteX6" fmla="*/ 5958081 w 7491598"/>
              <a:gd name="connsiteY6" fmla="*/ 167585 h 6498006"/>
              <a:gd name="connsiteX7" fmla="*/ 6005166 w 7491598"/>
              <a:gd name="connsiteY7" fmla="*/ 203793 h 6498006"/>
              <a:gd name="connsiteX8" fmla="*/ 6051674 w 7491598"/>
              <a:gd name="connsiteY8" fmla="*/ 240703 h 6498006"/>
              <a:gd name="connsiteX9" fmla="*/ 6097599 w 7491598"/>
              <a:gd name="connsiteY9" fmla="*/ 278309 h 6498006"/>
              <a:gd name="connsiteX10" fmla="*/ 6142931 w 7491598"/>
              <a:gd name="connsiteY10" fmla="*/ 316602 h 6498006"/>
              <a:gd name="connsiteX11" fmla="*/ 6187664 w 7491598"/>
              <a:gd name="connsiteY11" fmla="*/ 355577 h 6498006"/>
              <a:gd name="connsiteX12" fmla="*/ 6231788 w 7491598"/>
              <a:gd name="connsiteY12" fmla="*/ 395221 h 6498006"/>
              <a:gd name="connsiteX13" fmla="*/ 6275296 w 7491598"/>
              <a:gd name="connsiteY13" fmla="*/ 435530 h 6498006"/>
              <a:gd name="connsiteX14" fmla="*/ 6318181 w 7491598"/>
              <a:gd name="connsiteY14" fmla="*/ 476495 h 6498006"/>
              <a:gd name="connsiteX15" fmla="*/ 6360432 w 7491598"/>
              <a:gd name="connsiteY15" fmla="*/ 518107 h 6498006"/>
              <a:gd name="connsiteX16" fmla="*/ 6402044 w 7491598"/>
              <a:gd name="connsiteY16" fmla="*/ 560359 h 6498006"/>
              <a:gd name="connsiteX17" fmla="*/ 6443009 w 7491598"/>
              <a:gd name="connsiteY17" fmla="*/ 603243 h 6498006"/>
              <a:gd name="connsiteX18" fmla="*/ 6483318 w 7491598"/>
              <a:gd name="connsiteY18" fmla="*/ 646752 h 6498006"/>
              <a:gd name="connsiteX19" fmla="*/ 6522962 w 7491598"/>
              <a:gd name="connsiteY19" fmla="*/ 690875 h 6498006"/>
              <a:gd name="connsiteX20" fmla="*/ 6561935 w 7491598"/>
              <a:gd name="connsiteY20" fmla="*/ 735608 h 6498006"/>
              <a:gd name="connsiteX21" fmla="*/ 6600229 w 7491598"/>
              <a:gd name="connsiteY21" fmla="*/ 780940 h 6498006"/>
              <a:gd name="connsiteX22" fmla="*/ 6637835 w 7491598"/>
              <a:gd name="connsiteY22" fmla="*/ 826865 h 6498006"/>
              <a:gd name="connsiteX23" fmla="*/ 6674746 w 7491598"/>
              <a:gd name="connsiteY23" fmla="*/ 873375 h 6498006"/>
              <a:gd name="connsiteX24" fmla="*/ 6710953 w 7491598"/>
              <a:gd name="connsiteY24" fmla="*/ 920459 h 6498006"/>
              <a:gd name="connsiteX25" fmla="*/ 6746448 w 7491598"/>
              <a:gd name="connsiteY25" fmla="*/ 968113 h 6498006"/>
              <a:gd name="connsiteX26" fmla="*/ 6781224 w 7491598"/>
              <a:gd name="connsiteY26" fmla="*/ 1016326 h 6498006"/>
              <a:gd name="connsiteX27" fmla="*/ 6815273 w 7491598"/>
              <a:gd name="connsiteY27" fmla="*/ 1065092 h 6498006"/>
              <a:gd name="connsiteX28" fmla="*/ 6848586 w 7491598"/>
              <a:gd name="connsiteY28" fmla="*/ 1114403 h 6498006"/>
              <a:gd name="connsiteX29" fmla="*/ 6881157 w 7491598"/>
              <a:gd name="connsiteY29" fmla="*/ 1164251 h 6498006"/>
              <a:gd name="connsiteX30" fmla="*/ 6912975 w 7491598"/>
              <a:gd name="connsiteY30" fmla="*/ 1214626 h 6498006"/>
              <a:gd name="connsiteX31" fmla="*/ 6944036 w 7491598"/>
              <a:gd name="connsiteY31" fmla="*/ 1265523 h 6498006"/>
              <a:gd name="connsiteX32" fmla="*/ 6974328 w 7491598"/>
              <a:gd name="connsiteY32" fmla="*/ 1316932 h 6498006"/>
              <a:gd name="connsiteX33" fmla="*/ 7003846 w 7491598"/>
              <a:gd name="connsiteY33" fmla="*/ 1368846 h 6498006"/>
              <a:gd name="connsiteX34" fmla="*/ 7032580 w 7491598"/>
              <a:gd name="connsiteY34" fmla="*/ 1421256 h 6498006"/>
              <a:gd name="connsiteX35" fmla="*/ 7060524 w 7491598"/>
              <a:gd name="connsiteY35" fmla="*/ 1474156 h 6498006"/>
              <a:gd name="connsiteX36" fmla="*/ 7087668 w 7491598"/>
              <a:gd name="connsiteY36" fmla="*/ 1527536 h 6498006"/>
              <a:gd name="connsiteX37" fmla="*/ 7114006 w 7491598"/>
              <a:gd name="connsiteY37" fmla="*/ 1581389 h 6498006"/>
              <a:gd name="connsiteX38" fmla="*/ 7139530 w 7491598"/>
              <a:gd name="connsiteY38" fmla="*/ 1635706 h 6498006"/>
              <a:gd name="connsiteX39" fmla="*/ 7164230 w 7491598"/>
              <a:gd name="connsiteY39" fmla="*/ 1690482 h 6498006"/>
              <a:gd name="connsiteX40" fmla="*/ 7188099 w 7491598"/>
              <a:gd name="connsiteY40" fmla="*/ 1745706 h 6498006"/>
              <a:gd name="connsiteX41" fmla="*/ 7211130 w 7491598"/>
              <a:gd name="connsiteY41" fmla="*/ 1801371 h 6498006"/>
              <a:gd name="connsiteX42" fmla="*/ 7233315 w 7491598"/>
              <a:gd name="connsiteY42" fmla="*/ 1857469 h 6498006"/>
              <a:gd name="connsiteX43" fmla="*/ 7254644 w 7491598"/>
              <a:gd name="connsiteY43" fmla="*/ 1913993 h 6498006"/>
              <a:gd name="connsiteX44" fmla="*/ 7275111 w 7491598"/>
              <a:gd name="connsiteY44" fmla="*/ 1970934 h 6498006"/>
              <a:gd name="connsiteX45" fmla="*/ 7294708 w 7491598"/>
              <a:gd name="connsiteY45" fmla="*/ 2028284 h 6498006"/>
              <a:gd name="connsiteX46" fmla="*/ 7313427 w 7491598"/>
              <a:gd name="connsiteY46" fmla="*/ 2086035 h 6498006"/>
              <a:gd name="connsiteX47" fmla="*/ 7331259 w 7491598"/>
              <a:gd name="connsiteY47" fmla="*/ 2144180 h 6498006"/>
              <a:gd name="connsiteX48" fmla="*/ 7348196 w 7491598"/>
              <a:gd name="connsiteY48" fmla="*/ 2202710 h 6498006"/>
              <a:gd name="connsiteX49" fmla="*/ 7364231 w 7491598"/>
              <a:gd name="connsiteY49" fmla="*/ 2261618 h 6498006"/>
              <a:gd name="connsiteX50" fmla="*/ 7379356 w 7491598"/>
              <a:gd name="connsiteY50" fmla="*/ 2320894 h 6498006"/>
              <a:gd name="connsiteX51" fmla="*/ 7393563 w 7491598"/>
              <a:gd name="connsiteY51" fmla="*/ 2380533 h 6498006"/>
              <a:gd name="connsiteX52" fmla="*/ 7406843 w 7491598"/>
              <a:gd name="connsiteY52" fmla="*/ 2440525 h 6498006"/>
              <a:gd name="connsiteX53" fmla="*/ 7419191 w 7491598"/>
              <a:gd name="connsiteY53" fmla="*/ 2500863 h 6498006"/>
              <a:gd name="connsiteX54" fmla="*/ 7430595 w 7491598"/>
              <a:gd name="connsiteY54" fmla="*/ 2561539 h 6498006"/>
              <a:gd name="connsiteX55" fmla="*/ 7441050 w 7491598"/>
              <a:gd name="connsiteY55" fmla="*/ 2622545 h 6498006"/>
              <a:gd name="connsiteX56" fmla="*/ 7450546 w 7491598"/>
              <a:gd name="connsiteY56" fmla="*/ 2683873 h 6498006"/>
              <a:gd name="connsiteX57" fmla="*/ 7459077 w 7491598"/>
              <a:gd name="connsiteY57" fmla="*/ 2745513 h 6498006"/>
              <a:gd name="connsiteX58" fmla="*/ 7466634 w 7491598"/>
              <a:gd name="connsiteY58" fmla="*/ 2807460 h 6498006"/>
              <a:gd name="connsiteX59" fmla="*/ 7473209 w 7491598"/>
              <a:gd name="connsiteY59" fmla="*/ 2869706 h 6498006"/>
              <a:gd name="connsiteX60" fmla="*/ 7478795 w 7491598"/>
              <a:gd name="connsiteY60" fmla="*/ 2932242 h 6498006"/>
              <a:gd name="connsiteX61" fmla="*/ 7483382 w 7491598"/>
              <a:gd name="connsiteY61" fmla="*/ 2995058 h 6498006"/>
              <a:gd name="connsiteX62" fmla="*/ 7486965 w 7491598"/>
              <a:gd name="connsiteY62" fmla="*/ 3058149 h 6498006"/>
              <a:gd name="connsiteX63" fmla="*/ 7489533 w 7491598"/>
              <a:gd name="connsiteY63" fmla="*/ 3121508 h 6498006"/>
              <a:gd name="connsiteX64" fmla="*/ 7491080 w 7491598"/>
              <a:gd name="connsiteY64" fmla="*/ 3185123 h 6498006"/>
              <a:gd name="connsiteX65" fmla="*/ 7491598 w 7491598"/>
              <a:gd name="connsiteY65" fmla="*/ 3248989 h 6498006"/>
              <a:gd name="connsiteX66" fmla="*/ 7491080 w 7491598"/>
              <a:gd name="connsiteY66" fmla="*/ 3312855 h 6498006"/>
              <a:gd name="connsiteX67" fmla="*/ 7489533 w 7491598"/>
              <a:gd name="connsiteY67" fmla="*/ 3376471 h 6498006"/>
              <a:gd name="connsiteX68" fmla="*/ 7486965 w 7491598"/>
              <a:gd name="connsiteY68" fmla="*/ 3439829 h 6498006"/>
              <a:gd name="connsiteX69" fmla="*/ 7483382 w 7491598"/>
              <a:gd name="connsiteY69" fmla="*/ 3502921 h 6498006"/>
              <a:gd name="connsiteX70" fmla="*/ 7478795 w 7491598"/>
              <a:gd name="connsiteY70" fmla="*/ 3565738 h 6498006"/>
              <a:gd name="connsiteX71" fmla="*/ 7473209 w 7491598"/>
              <a:gd name="connsiteY71" fmla="*/ 3628275 h 6498006"/>
              <a:gd name="connsiteX72" fmla="*/ 7466634 w 7491598"/>
              <a:gd name="connsiteY72" fmla="*/ 3690520 h 6498006"/>
              <a:gd name="connsiteX73" fmla="*/ 7459077 w 7491598"/>
              <a:gd name="connsiteY73" fmla="*/ 3752468 h 6498006"/>
              <a:gd name="connsiteX74" fmla="*/ 7450546 w 7491598"/>
              <a:gd name="connsiteY74" fmla="*/ 3814109 h 6498006"/>
              <a:gd name="connsiteX75" fmla="*/ 7441050 w 7491598"/>
              <a:gd name="connsiteY75" fmla="*/ 3875437 h 6498006"/>
              <a:gd name="connsiteX76" fmla="*/ 7430595 w 7491598"/>
              <a:gd name="connsiteY76" fmla="*/ 3936444 h 6498006"/>
              <a:gd name="connsiteX77" fmla="*/ 7419191 w 7491598"/>
              <a:gd name="connsiteY77" fmla="*/ 3997119 h 6498006"/>
              <a:gd name="connsiteX78" fmla="*/ 7406843 w 7491598"/>
              <a:gd name="connsiteY78" fmla="*/ 4057458 h 6498006"/>
              <a:gd name="connsiteX79" fmla="*/ 7393563 w 7491598"/>
              <a:gd name="connsiteY79" fmla="*/ 4117451 h 6498006"/>
              <a:gd name="connsiteX80" fmla="*/ 7379356 w 7491598"/>
              <a:gd name="connsiteY80" fmla="*/ 4177090 h 6498006"/>
              <a:gd name="connsiteX81" fmla="*/ 7364231 w 7491598"/>
              <a:gd name="connsiteY81" fmla="*/ 4236368 h 6498006"/>
              <a:gd name="connsiteX82" fmla="*/ 7348196 w 7491598"/>
              <a:gd name="connsiteY82" fmla="*/ 4295275 h 6498006"/>
              <a:gd name="connsiteX83" fmla="*/ 7331259 w 7491598"/>
              <a:gd name="connsiteY83" fmla="*/ 4353806 h 6498006"/>
              <a:gd name="connsiteX84" fmla="*/ 7313427 w 7491598"/>
              <a:gd name="connsiteY84" fmla="*/ 4411951 h 6498006"/>
              <a:gd name="connsiteX85" fmla="*/ 7294708 w 7491598"/>
              <a:gd name="connsiteY85" fmla="*/ 4469703 h 6498006"/>
              <a:gd name="connsiteX86" fmla="*/ 7275111 w 7491598"/>
              <a:gd name="connsiteY86" fmla="*/ 4527053 h 6498006"/>
              <a:gd name="connsiteX87" fmla="*/ 7254644 w 7491598"/>
              <a:gd name="connsiteY87" fmla="*/ 4583994 h 6498006"/>
              <a:gd name="connsiteX88" fmla="*/ 7233315 w 7491598"/>
              <a:gd name="connsiteY88" fmla="*/ 4640517 h 6498006"/>
              <a:gd name="connsiteX89" fmla="*/ 7211130 w 7491598"/>
              <a:gd name="connsiteY89" fmla="*/ 4696616 h 6498006"/>
              <a:gd name="connsiteX90" fmla="*/ 7188099 w 7491598"/>
              <a:gd name="connsiteY90" fmla="*/ 4752282 h 6498006"/>
              <a:gd name="connsiteX91" fmla="*/ 7164230 w 7491598"/>
              <a:gd name="connsiteY91" fmla="*/ 4807506 h 6498006"/>
              <a:gd name="connsiteX92" fmla="*/ 7139530 w 7491598"/>
              <a:gd name="connsiteY92" fmla="*/ 4862282 h 6498006"/>
              <a:gd name="connsiteX93" fmla="*/ 7114006 w 7491598"/>
              <a:gd name="connsiteY93" fmla="*/ 4916599 h 6498006"/>
              <a:gd name="connsiteX94" fmla="*/ 7087668 w 7491598"/>
              <a:gd name="connsiteY94" fmla="*/ 4970453 h 6498006"/>
              <a:gd name="connsiteX95" fmla="*/ 7060524 w 7491598"/>
              <a:gd name="connsiteY95" fmla="*/ 5023834 h 6498006"/>
              <a:gd name="connsiteX96" fmla="*/ 7032580 w 7491598"/>
              <a:gd name="connsiteY96" fmla="*/ 5076733 h 6498006"/>
              <a:gd name="connsiteX97" fmla="*/ 7003846 w 7491598"/>
              <a:gd name="connsiteY97" fmla="*/ 5129143 h 6498006"/>
              <a:gd name="connsiteX98" fmla="*/ 6974328 w 7491598"/>
              <a:gd name="connsiteY98" fmla="*/ 5181057 h 6498006"/>
              <a:gd name="connsiteX99" fmla="*/ 6944036 w 7491598"/>
              <a:gd name="connsiteY99" fmla="*/ 5232467 h 6498006"/>
              <a:gd name="connsiteX100" fmla="*/ 6912975 w 7491598"/>
              <a:gd name="connsiteY100" fmla="*/ 5283363 h 6498006"/>
              <a:gd name="connsiteX101" fmla="*/ 6881157 w 7491598"/>
              <a:gd name="connsiteY101" fmla="*/ 5333739 h 6498006"/>
              <a:gd name="connsiteX102" fmla="*/ 6848586 w 7491598"/>
              <a:gd name="connsiteY102" fmla="*/ 5383586 h 6498006"/>
              <a:gd name="connsiteX103" fmla="*/ 6815273 w 7491598"/>
              <a:gd name="connsiteY103" fmla="*/ 5432898 h 6498006"/>
              <a:gd name="connsiteX104" fmla="*/ 6781224 w 7491598"/>
              <a:gd name="connsiteY104" fmla="*/ 5481665 h 6498006"/>
              <a:gd name="connsiteX105" fmla="*/ 6746448 w 7491598"/>
              <a:gd name="connsiteY105" fmla="*/ 5529878 h 6498006"/>
              <a:gd name="connsiteX106" fmla="*/ 6710953 w 7491598"/>
              <a:gd name="connsiteY106" fmla="*/ 5577532 h 6498006"/>
              <a:gd name="connsiteX107" fmla="*/ 6674746 w 7491598"/>
              <a:gd name="connsiteY107" fmla="*/ 5624618 h 6498006"/>
              <a:gd name="connsiteX108" fmla="*/ 6637835 w 7491598"/>
              <a:gd name="connsiteY108" fmla="*/ 5671126 h 6498006"/>
              <a:gd name="connsiteX109" fmla="*/ 6600229 w 7491598"/>
              <a:gd name="connsiteY109" fmla="*/ 5717051 h 6498006"/>
              <a:gd name="connsiteX110" fmla="*/ 6561935 w 7491598"/>
              <a:gd name="connsiteY110" fmla="*/ 5762383 h 6498006"/>
              <a:gd name="connsiteX111" fmla="*/ 6522962 w 7491598"/>
              <a:gd name="connsiteY111" fmla="*/ 5807115 h 6498006"/>
              <a:gd name="connsiteX112" fmla="*/ 6483318 w 7491598"/>
              <a:gd name="connsiteY112" fmla="*/ 5851240 h 6498006"/>
              <a:gd name="connsiteX113" fmla="*/ 6443009 w 7491598"/>
              <a:gd name="connsiteY113" fmla="*/ 5894749 h 6498006"/>
              <a:gd name="connsiteX114" fmla="*/ 6402044 w 7491598"/>
              <a:gd name="connsiteY114" fmla="*/ 5937633 h 6498006"/>
              <a:gd name="connsiteX115" fmla="*/ 6360432 w 7491598"/>
              <a:gd name="connsiteY115" fmla="*/ 5979885 h 6498006"/>
              <a:gd name="connsiteX116" fmla="*/ 6318181 w 7491598"/>
              <a:gd name="connsiteY116" fmla="*/ 6021498 h 6498006"/>
              <a:gd name="connsiteX117" fmla="*/ 6275296 w 7491598"/>
              <a:gd name="connsiteY117" fmla="*/ 6062462 h 6498006"/>
              <a:gd name="connsiteX118" fmla="*/ 6231788 w 7491598"/>
              <a:gd name="connsiteY118" fmla="*/ 6102772 h 6498006"/>
              <a:gd name="connsiteX119" fmla="*/ 6187664 w 7491598"/>
              <a:gd name="connsiteY119" fmla="*/ 6142417 h 6498006"/>
              <a:gd name="connsiteX120" fmla="*/ 6142931 w 7491598"/>
              <a:gd name="connsiteY120" fmla="*/ 6181390 h 6498006"/>
              <a:gd name="connsiteX121" fmla="*/ 6097599 w 7491598"/>
              <a:gd name="connsiteY121" fmla="*/ 6219684 h 6498006"/>
              <a:gd name="connsiteX122" fmla="*/ 6051674 w 7491598"/>
              <a:gd name="connsiteY122" fmla="*/ 6257290 h 6498006"/>
              <a:gd name="connsiteX123" fmla="*/ 6005166 w 7491598"/>
              <a:gd name="connsiteY123" fmla="*/ 6294201 h 6498006"/>
              <a:gd name="connsiteX124" fmla="*/ 5958081 w 7491598"/>
              <a:gd name="connsiteY124" fmla="*/ 6330409 h 6498006"/>
              <a:gd name="connsiteX125" fmla="*/ 5910427 w 7491598"/>
              <a:gd name="connsiteY125" fmla="*/ 6365904 h 6498006"/>
              <a:gd name="connsiteX126" fmla="*/ 5862213 w 7491598"/>
              <a:gd name="connsiteY126" fmla="*/ 6400680 h 6498006"/>
              <a:gd name="connsiteX127" fmla="*/ 5813448 w 7491598"/>
              <a:gd name="connsiteY127" fmla="*/ 6434730 h 6498006"/>
              <a:gd name="connsiteX128" fmla="*/ 5764136 w 7491598"/>
              <a:gd name="connsiteY128" fmla="*/ 6468043 h 6498006"/>
              <a:gd name="connsiteX129" fmla="*/ 5718280 w 7491598"/>
              <a:gd name="connsiteY129" fmla="*/ 6498006 h 6498006"/>
              <a:gd name="connsiteX130" fmla="*/ 1540807 w 7491598"/>
              <a:gd name="connsiteY130" fmla="*/ 6498006 h 6498006"/>
              <a:gd name="connsiteX131" fmla="*/ 1494951 w 7491598"/>
              <a:gd name="connsiteY131" fmla="*/ 6468043 h 6498006"/>
              <a:gd name="connsiteX132" fmla="*/ 1445641 w 7491598"/>
              <a:gd name="connsiteY132" fmla="*/ 6434730 h 6498006"/>
              <a:gd name="connsiteX133" fmla="*/ 1396874 w 7491598"/>
              <a:gd name="connsiteY133" fmla="*/ 6400680 h 6498006"/>
              <a:gd name="connsiteX134" fmla="*/ 1348660 w 7491598"/>
              <a:gd name="connsiteY134" fmla="*/ 6365904 h 6498006"/>
              <a:gd name="connsiteX135" fmla="*/ 1301007 w 7491598"/>
              <a:gd name="connsiteY135" fmla="*/ 6330409 h 6498006"/>
              <a:gd name="connsiteX136" fmla="*/ 1253922 w 7491598"/>
              <a:gd name="connsiteY136" fmla="*/ 6294201 h 6498006"/>
              <a:gd name="connsiteX137" fmla="*/ 1207413 w 7491598"/>
              <a:gd name="connsiteY137" fmla="*/ 6257290 h 6498006"/>
              <a:gd name="connsiteX138" fmla="*/ 1161489 w 7491598"/>
              <a:gd name="connsiteY138" fmla="*/ 6219684 h 6498006"/>
              <a:gd name="connsiteX139" fmla="*/ 1116156 w 7491598"/>
              <a:gd name="connsiteY139" fmla="*/ 6181390 h 6498006"/>
              <a:gd name="connsiteX140" fmla="*/ 1071423 w 7491598"/>
              <a:gd name="connsiteY140" fmla="*/ 6142417 h 6498006"/>
              <a:gd name="connsiteX141" fmla="*/ 1027300 w 7491598"/>
              <a:gd name="connsiteY141" fmla="*/ 6102772 h 6498006"/>
              <a:gd name="connsiteX142" fmla="*/ 983792 w 7491598"/>
              <a:gd name="connsiteY142" fmla="*/ 6062462 h 6498006"/>
              <a:gd name="connsiteX143" fmla="*/ 940908 w 7491598"/>
              <a:gd name="connsiteY143" fmla="*/ 6021498 h 6498006"/>
              <a:gd name="connsiteX144" fmla="*/ 898655 w 7491598"/>
              <a:gd name="connsiteY144" fmla="*/ 5979885 h 6498006"/>
              <a:gd name="connsiteX145" fmla="*/ 857043 w 7491598"/>
              <a:gd name="connsiteY145" fmla="*/ 5937633 h 6498006"/>
              <a:gd name="connsiteX146" fmla="*/ 816079 w 7491598"/>
              <a:gd name="connsiteY146" fmla="*/ 5894749 h 6498006"/>
              <a:gd name="connsiteX147" fmla="*/ 775770 w 7491598"/>
              <a:gd name="connsiteY147" fmla="*/ 5851240 h 6498006"/>
              <a:gd name="connsiteX148" fmla="*/ 736125 w 7491598"/>
              <a:gd name="connsiteY148" fmla="*/ 5807115 h 6498006"/>
              <a:gd name="connsiteX149" fmla="*/ 697152 w 7491598"/>
              <a:gd name="connsiteY149" fmla="*/ 5762383 h 6498006"/>
              <a:gd name="connsiteX150" fmla="*/ 658858 w 7491598"/>
              <a:gd name="connsiteY150" fmla="*/ 5717051 h 6498006"/>
              <a:gd name="connsiteX151" fmla="*/ 621253 w 7491598"/>
              <a:gd name="connsiteY151" fmla="*/ 5671126 h 6498006"/>
              <a:gd name="connsiteX152" fmla="*/ 584342 w 7491598"/>
              <a:gd name="connsiteY152" fmla="*/ 5624618 h 6498006"/>
              <a:gd name="connsiteX153" fmla="*/ 548136 w 7491598"/>
              <a:gd name="connsiteY153" fmla="*/ 5577532 h 6498006"/>
              <a:gd name="connsiteX154" fmla="*/ 512639 w 7491598"/>
              <a:gd name="connsiteY154" fmla="*/ 5529878 h 6498006"/>
              <a:gd name="connsiteX155" fmla="*/ 477863 w 7491598"/>
              <a:gd name="connsiteY155" fmla="*/ 5481665 h 6498006"/>
              <a:gd name="connsiteX156" fmla="*/ 443815 w 7491598"/>
              <a:gd name="connsiteY156" fmla="*/ 5432898 h 6498006"/>
              <a:gd name="connsiteX157" fmla="*/ 410502 w 7491598"/>
              <a:gd name="connsiteY157" fmla="*/ 5383586 h 6498006"/>
              <a:gd name="connsiteX158" fmla="*/ 377930 w 7491598"/>
              <a:gd name="connsiteY158" fmla="*/ 5333739 h 6498006"/>
              <a:gd name="connsiteX159" fmla="*/ 346112 w 7491598"/>
              <a:gd name="connsiteY159" fmla="*/ 5283363 h 6498006"/>
              <a:gd name="connsiteX160" fmla="*/ 315053 w 7491598"/>
              <a:gd name="connsiteY160" fmla="*/ 5232467 h 6498006"/>
              <a:gd name="connsiteX161" fmla="*/ 284759 w 7491598"/>
              <a:gd name="connsiteY161" fmla="*/ 5181057 h 6498006"/>
              <a:gd name="connsiteX162" fmla="*/ 255243 w 7491598"/>
              <a:gd name="connsiteY162" fmla="*/ 5129143 h 6498006"/>
              <a:gd name="connsiteX163" fmla="*/ 226508 w 7491598"/>
              <a:gd name="connsiteY163" fmla="*/ 5076733 h 6498006"/>
              <a:gd name="connsiteX164" fmla="*/ 198564 w 7491598"/>
              <a:gd name="connsiteY164" fmla="*/ 5023834 h 6498006"/>
              <a:gd name="connsiteX165" fmla="*/ 171419 w 7491598"/>
              <a:gd name="connsiteY165" fmla="*/ 4970453 h 6498006"/>
              <a:gd name="connsiteX166" fmla="*/ 145081 w 7491598"/>
              <a:gd name="connsiteY166" fmla="*/ 4916599 h 6498006"/>
              <a:gd name="connsiteX167" fmla="*/ 119558 w 7491598"/>
              <a:gd name="connsiteY167" fmla="*/ 4862282 h 6498006"/>
              <a:gd name="connsiteX168" fmla="*/ 94857 w 7491598"/>
              <a:gd name="connsiteY168" fmla="*/ 4807506 h 6498006"/>
              <a:gd name="connsiteX169" fmla="*/ 70989 w 7491598"/>
              <a:gd name="connsiteY169" fmla="*/ 4752282 h 6498006"/>
              <a:gd name="connsiteX170" fmla="*/ 47957 w 7491598"/>
              <a:gd name="connsiteY170" fmla="*/ 4696616 h 6498006"/>
              <a:gd name="connsiteX171" fmla="*/ 25773 w 7491598"/>
              <a:gd name="connsiteY171" fmla="*/ 4640517 h 6498006"/>
              <a:gd name="connsiteX172" fmla="*/ 4443 w 7491598"/>
              <a:gd name="connsiteY172" fmla="*/ 4583994 h 6498006"/>
              <a:gd name="connsiteX173" fmla="*/ 0 w 7491598"/>
              <a:gd name="connsiteY173" fmla="*/ 4571633 h 6498006"/>
              <a:gd name="connsiteX174" fmla="*/ 0 w 7491598"/>
              <a:gd name="connsiteY174" fmla="*/ 1926355 h 6498006"/>
              <a:gd name="connsiteX175" fmla="*/ 4443 w 7491598"/>
              <a:gd name="connsiteY175" fmla="*/ 1913993 h 6498006"/>
              <a:gd name="connsiteX176" fmla="*/ 25773 w 7491598"/>
              <a:gd name="connsiteY176" fmla="*/ 1857469 h 6498006"/>
              <a:gd name="connsiteX177" fmla="*/ 47957 w 7491598"/>
              <a:gd name="connsiteY177" fmla="*/ 1801371 h 6498006"/>
              <a:gd name="connsiteX178" fmla="*/ 70989 w 7491598"/>
              <a:gd name="connsiteY178" fmla="*/ 1745706 h 6498006"/>
              <a:gd name="connsiteX179" fmla="*/ 94857 w 7491598"/>
              <a:gd name="connsiteY179" fmla="*/ 1690482 h 6498006"/>
              <a:gd name="connsiteX180" fmla="*/ 119558 w 7491598"/>
              <a:gd name="connsiteY180" fmla="*/ 1635706 h 6498006"/>
              <a:gd name="connsiteX181" fmla="*/ 145081 w 7491598"/>
              <a:gd name="connsiteY181" fmla="*/ 1581389 h 6498006"/>
              <a:gd name="connsiteX182" fmla="*/ 171419 w 7491598"/>
              <a:gd name="connsiteY182" fmla="*/ 1527536 h 6498006"/>
              <a:gd name="connsiteX183" fmla="*/ 198564 w 7491598"/>
              <a:gd name="connsiteY183" fmla="*/ 1474156 h 6498006"/>
              <a:gd name="connsiteX184" fmla="*/ 226508 w 7491598"/>
              <a:gd name="connsiteY184" fmla="*/ 1421256 h 6498006"/>
              <a:gd name="connsiteX185" fmla="*/ 255243 w 7491598"/>
              <a:gd name="connsiteY185" fmla="*/ 1368846 h 6498006"/>
              <a:gd name="connsiteX186" fmla="*/ 284759 w 7491598"/>
              <a:gd name="connsiteY186" fmla="*/ 1316932 h 6498006"/>
              <a:gd name="connsiteX187" fmla="*/ 315053 w 7491598"/>
              <a:gd name="connsiteY187" fmla="*/ 1265523 h 6498006"/>
              <a:gd name="connsiteX188" fmla="*/ 346112 w 7491598"/>
              <a:gd name="connsiteY188" fmla="*/ 1214626 h 6498006"/>
              <a:gd name="connsiteX189" fmla="*/ 377930 w 7491598"/>
              <a:gd name="connsiteY189" fmla="*/ 1164251 h 6498006"/>
              <a:gd name="connsiteX190" fmla="*/ 410502 w 7491598"/>
              <a:gd name="connsiteY190" fmla="*/ 1114403 h 6498006"/>
              <a:gd name="connsiteX191" fmla="*/ 443815 w 7491598"/>
              <a:gd name="connsiteY191" fmla="*/ 1065092 h 6498006"/>
              <a:gd name="connsiteX192" fmla="*/ 477863 w 7491598"/>
              <a:gd name="connsiteY192" fmla="*/ 1016326 h 6498006"/>
              <a:gd name="connsiteX193" fmla="*/ 512639 w 7491598"/>
              <a:gd name="connsiteY193" fmla="*/ 968113 h 6498006"/>
              <a:gd name="connsiteX194" fmla="*/ 548136 w 7491598"/>
              <a:gd name="connsiteY194" fmla="*/ 920459 h 6498006"/>
              <a:gd name="connsiteX195" fmla="*/ 584342 w 7491598"/>
              <a:gd name="connsiteY195" fmla="*/ 873375 h 6498006"/>
              <a:gd name="connsiteX196" fmla="*/ 621253 w 7491598"/>
              <a:gd name="connsiteY196" fmla="*/ 826865 h 6498006"/>
              <a:gd name="connsiteX197" fmla="*/ 658858 w 7491598"/>
              <a:gd name="connsiteY197" fmla="*/ 780940 h 6498006"/>
              <a:gd name="connsiteX198" fmla="*/ 697152 w 7491598"/>
              <a:gd name="connsiteY198" fmla="*/ 735608 h 6498006"/>
              <a:gd name="connsiteX199" fmla="*/ 736125 w 7491598"/>
              <a:gd name="connsiteY199" fmla="*/ 690875 h 6498006"/>
              <a:gd name="connsiteX200" fmla="*/ 775770 w 7491598"/>
              <a:gd name="connsiteY200" fmla="*/ 646752 h 6498006"/>
              <a:gd name="connsiteX201" fmla="*/ 816079 w 7491598"/>
              <a:gd name="connsiteY201" fmla="*/ 603243 h 6498006"/>
              <a:gd name="connsiteX202" fmla="*/ 857043 w 7491598"/>
              <a:gd name="connsiteY202" fmla="*/ 560359 h 6498006"/>
              <a:gd name="connsiteX203" fmla="*/ 898655 w 7491598"/>
              <a:gd name="connsiteY203" fmla="*/ 518107 h 6498006"/>
              <a:gd name="connsiteX204" fmla="*/ 940908 w 7491598"/>
              <a:gd name="connsiteY204" fmla="*/ 476495 h 6498006"/>
              <a:gd name="connsiteX205" fmla="*/ 983792 w 7491598"/>
              <a:gd name="connsiteY205" fmla="*/ 435530 h 6498006"/>
              <a:gd name="connsiteX206" fmla="*/ 1027300 w 7491598"/>
              <a:gd name="connsiteY206" fmla="*/ 395221 h 6498006"/>
              <a:gd name="connsiteX207" fmla="*/ 1071423 w 7491598"/>
              <a:gd name="connsiteY207" fmla="*/ 355577 h 6498006"/>
              <a:gd name="connsiteX208" fmla="*/ 1116156 w 7491598"/>
              <a:gd name="connsiteY208" fmla="*/ 316602 h 6498006"/>
              <a:gd name="connsiteX209" fmla="*/ 1161489 w 7491598"/>
              <a:gd name="connsiteY209" fmla="*/ 278309 h 6498006"/>
              <a:gd name="connsiteX210" fmla="*/ 1207413 w 7491598"/>
              <a:gd name="connsiteY210" fmla="*/ 240703 h 6498006"/>
              <a:gd name="connsiteX211" fmla="*/ 1253922 w 7491598"/>
              <a:gd name="connsiteY211" fmla="*/ 203793 h 6498006"/>
              <a:gd name="connsiteX212" fmla="*/ 1301007 w 7491598"/>
              <a:gd name="connsiteY212" fmla="*/ 167585 h 6498006"/>
              <a:gd name="connsiteX213" fmla="*/ 1348660 w 7491598"/>
              <a:gd name="connsiteY213" fmla="*/ 132089 h 6498006"/>
              <a:gd name="connsiteX214" fmla="*/ 1396874 w 7491598"/>
              <a:gd name="connsiteY214" fmla="*/ 97313 h 6498006"/>
              <a:gd name="connsiteX215" fmla="*/ 1445641 w 7491598"/>
              <a:gd name="connsiteY215" fmla="*/ 63264 h 6498006"/>
              <a:gd name="connsiteX216" fmla="*/ 1494951 w 7491598"/>
              <a:gd name="connsiteY216" fmla="*/ 29950 h 6498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7491598" h="6498006">
                <a:moveTo>
                  <a:pt x="1540789" y="0"/>
                </a:moveTo>
                <a:lnTo>
                  <a:pt x="5718298" y="0"/>
                </a:lnTo>
                <a:lnTo>
                  <a:pt x="5764136" y="29950"/>
                </a:lnTo>
                <a:lnTo>
                  <a:pt x="5813448" y="63264"/>
                </a:lnTo>
                <a:lnTo>
                  <a:pt x="5862213" y="97313"/>
                </a:lnTo>
                <a:lnTo>
                  <a:pt x="5910427" y="132089"/>
                </a:lnTo>
                <a:lnTo>
                  <a:pt x="5958081" y="167585"/>
                </a:lnTo>
                <a:lnTo>
                  <a:pt x="6005166" y="203793"/>
                </a:lnTo>
                <a:lnTo>
                  <a:pt x="6051674" y="240703"/>
                </a:lnTo>
                <a:lnTo>
                  <a:pt x="6097599" y="278309"/>
                </a:lnTo>
                <a:lnTo>
                  <a:pt x="6142931" y="316602"/>
                </a:lnTo>
                <a:lnTo>
                  <a:pt x="6187664" y="355577"/>
                </a:lnTo>
                <a:lnTo>
                  <a:pt x="6231788" y="395221"/>
                </a:lnTo>
                <a:lnTo>
                  <a:pt x="6275296" y="435530"/>
                </a:lnTo>
                <a:lnTo>
                  <a:pt x="6318181" y="476495"/>
                </a:lnTo>
                <a:lnTo>
                  <a:pt x="6360432" y="518107"/>
                </a:lnTo>
                <a:lnTo>
                  <a:pt x="6402044" y="560359"/>
                </a:lnTo>
                <a:lnTo>
                  <a:pt x="6443009" y="603243"/>
                </a:lnTo>
                <a:lnTo>
                  <a:pt x="6483318" y="646752"/>
                </a:lnTo>
                <a:lnTo>
                  <a:pt x="6522962" y="690875"/>
                </a:lnTo>
                <a:lnTo>
                  <a:pt x="6561935" y="735608"/>
                </a:lnTo>
                <a:lnTo>
                  <a:pt x="6600229" y="780940"/>
                </a:lnTo>
                <a:lnTo>
                  <a:pt x="6637835" y="826865"/>
                </a:lnTo>
                <a:lnTo>
                  <a:pt x="6674746" y="873375"/>
                </a:lnTo>
                <a:lnTo>
                  <a:pt x="6710953" y="920459"/>
                </a:lnTo>
                <a:lnTo>
                  <a:pt x="6746448" y="968113"/>
                </a:lnTo>
                <a:lnTo>
                  <a:pt x="6781224" y="1016326"/>
                </a:lnTo>
                <a:lnTo>
                  <a:pt x="6815273" y="1065092"/>
                </a:lnTo>
                <a:lnTo>
                  <a:pt x="6848586" y="1114403"/>
                </a:lnTo>
                <a:lnTo>
                  <a:pt x="6881157" y="1164251"/>
                </a:lnTo>
                <a:lnTo>
                  <a:pt x="6912975" y="1214626"/>
                </a:lnTo>
                <a:lnTo>
                  <a:pt x="6944036" y="1265523"/>
                </a:lnTo>
                <a:lnTo>
                  <a:pt x="6974328" y="1316932"/>
                </a:lnTo>
                <a:lnTo>
                  <a:pt x="7003846" y="1368846"/>
                </a:lnTo>
                <a:lnTo>
                  <a:pt x="7032580" y="1421256"/>
                </a:lnTo>
                <a:lnTo>
                  <a:pt x="7060524" y="1474156"/>
                </a:lnTo>
                <a:lnTo>
                  <a:pt x="7087668" y="1527536"/>
                </a:lnTo>
                <a:lnTo>
                  <a:pt x="7114006" y="1581389"/>
                </a:lnTo>
                <a:lnTo>
                  <a:pt x="7139530" y="1635706"/>
                </a:lnTo>
                <a:lnTo>
                  <a:pt x="7164230" y="1690482"/>
                </a:lnTo>
                <a:lnTo>
                  <a:pt x="7188099" y="1745706"/>
                </a:lnTo>
                <a:lnTo>
                  <a:pt x="7211130" y="1801371"/>
                </a:lnTo>
                <a:lnTo>
                  <a:pt x="7233315" y="1857469"/>
                </a:lnTo>
                <a:lnTo>
                  <a:pt x="7254644" y="1913993"/>
                </a:lnTo>
                <a:lnTo>
                  <a:pt x="7275111" y="1970934"/>
                </a:lnTo>
                <a:lnTo>
                  <a:pt x="7294708" y="2028284"/>
                </a:lnTo>
                <a:lnTo>
                  <a:pt x="7313427" y="2086035"/>
                </a:lnTo>
                <a:lnTo>
                  <a:pt x="7331259" y="2144180"/>
                </a:lnTo>
                <a:lnTo>
                  <a:pt x="7348196" y="2202710"/>
                </a:lnTo>
                <a:lnTo>
                  <a:pt x="7364231" y="2261618"/>
                </a:lnTo>
                <a:lnTo>
                  <a:pt x="7379356" y="2320894"/>
                </a:lnTo>
                <a:lnTo>
                  <a:pt x="7393563" y="2380533"/>
                </a:lnTo>
                <a:lnTo>
                  <a:pt x="7406843" y="2440525"/>
                </a:lnTo>
                <a:lnTo>
                  <a:pt x="7419191" y="2500863"/>
                </a:lnTo>
                <a:lnTo>
                  <a:pt x="7430595" y="2561539"/>
                </a:lnTo>
                <a:lnTo>
                  <a:pt x="7441050" y="2622545"/>
                </a:lnTo>
                <a:lnTo>
                  <a:pt x="7450546" y="2683873"/>
                </a:lnTo>
                <a:lnTo>
                  <a:pt x="7459077" y="2745513"/>
                </a:lnTo>
                <a:lnTo>
                  <a:pt x="7466634" y="2807460"/>
                </a:lnTo>
                <a:lnTo>
                  <a:pt x="7473209" y="2869706"/>
                </a:lnTo>
                <a:lnTo>
                  <a:pt x="7478795" y="2932242"/>
                </a:lnTo>
                <a:lnTo>
                  <a:pt x="7483382" y="2995058"/>
                </a:lnTo>
                <a:lnTo>
                  <a:pt x="7486965" y="3058149"/>
                </a:lnTo>
                <a:lnTo>
                  <a:pt x="7489533" y="3121508"/>
                </a:lnTo>
                <a:lnTo>
                  <a:pt x="7491080" y="3185123"/>
                </a:lnTo>
                <a:lnTo>
                  <a:pt x="7491598" y="3248989"/>
                </a:lnTo>
                <a:lnTo>
                  <a:pt x="7491080" y="3312855"/>
                </a:lnTo>
                <a:lnTo>
                  <a:pt x="7489533" y="3376471"/>
                </a:lnTo>
                <a:lnTo>
                  <a:pt x="7486965" y="3439829"/>
                </a:lnTo>
                <a:lnTo>
                  <a:pt x="7483382" y="3502921"/>
                </a:lnTo>
                <a:lnTo>
                  <a:pt x="7478795" y="3565738"/>
                </a:lnTo>
                <a:lnTo>
                  <a:pt x="7473209" y="3628275"/>
                </a:lnTo>
                <a:lnTo>
                  <a:pt x="7466634" y="3690520"/>
                </a:lnTo>
                <a:lnTo>
                  <a:pt x="7459077" y="3752468"/>
                </a:lnTo>
                <a:lnTo>
                  <a:pt x="7450546" y="3814109"/>
                </a:lnTo>
                <a:lnTo>
                  <a:pt x="7441050" y="3875437"/>
                </a:lnTo>
                <a:lnTo>
                  <a:pt x="7430595" y="3936444"/>
                </a:lnTo>
                <a:lnTo>
                  <a:pt x="7419191" y="3997119"/>
                </a:lnTo>
                <a:lnTo>
                  <a:pt x="7406843" y="4057458"/>
                </a:lnTo>
                <a:lnTo>
                  <a:pt x="7393563" y="4117451"/>
                </a:lnTo>
                <a:lnTo>
                  <a:pt x="7379356" y="4177090"/>
                </a:lnTo>
                <a:lnTo>
                  <a:pt x="7364231" y="4236368"/>
                </a:lnTo>
                <a:lnTo>
                  <a:pt x="7348196" y="4295275"/>
                </a:lnTo>
                <a:lnTo>
                  <a:pt x="7331259" y="4353806"/>
                </a:lnTo>
                <a:lnTo>
                  <a:pt x="7313427" y="4411951"/>
                </a:lnTo>
                <a:lnTo>
                  <a:pt x="7294708" y="4469703"/>
                </a:lnTo>
                <a:lnTo>
                  <a:pt x="7275111" y="4527053"/>
                </a:lnTo>
                <a:lnTo>
                  <a:pt x="7254644" y="4583994"/>
                </a:lnTo>
                <a:lnTo>
                  <a:pt x="7233315" y="4640517"/>
                </a:lnTo>
                <a:lnTo>
                  <a:pt x="7211130" y="4696616"/>
                </a:lnTo>
                <a:lnTo>
                  <a:pt x="7188099" y="4752282"/>
                </a:lnTo>
                <a:lnTo>
                  <a:pt x="7164230" y="4807506"/>
                </a:lnTo>
                <a:lnTo>
                  <a:pt x="7139530" y="4862282"/>
                </a:lnTo>
                <a:lnTo>
                  <a:pt x="7114006" y="4916599"/>
                </a:lnTo>
                <a:lnTo>
                  <a:pt x="7087668" y="4970453"/>
                </a:lnTo>
                <a:lnTo>
                  <a:pt x="7060524" y="5023834"/>
                </a:lnTo>
                <a:lnTo>
                  <a:pt x="7032580" y="5076733"/>
                </a:lnTo>
                <a:lnTo>
                  <a:pt x="7003846" y="5129143"/>
                </a:lnTo>
                <a:lnTo>
                  <a:pt x="6974328" y="5181057"/>
                </a:lnTo>
                <a:lnTo>
                  <a:pt x="6944036" y="5232467"/>
                </a:lnTo>
                <a:lnTo>
                  <a:pt x="6912975" y="5283363"/>
                </a:lnTo>
                <a:lnTo>
                  <a:pt x="6881157" y="5333739"/>
                </a:lnTo>
                <a:lnTo>
                  <a:pt x="6848586" y="5383586"/>
                </a:lnTo>
                <a:lnTo>
                  <a:pt x="6815273" y="5432898"/>
                </a:lnTo>
                <a:lnTo>
                  <a:pt x="6781224" y="5481665"/>
                </a:lnTo>
                <a:lnTo>
                  <a:pt x="6746448" y="5529878"/>
                </a:lnTo>
                <a:lnTo>
                  <a:pt x="6710953" y="5577532"/>
                </a:lnTo>
                <a:lnTo>
                  <a:pt x="6674746" y="5624618"/>
                </a:lnTo>
                <a:lnTo>
                  <a:pt x="6637835" y="5671126"/>
                </a:lnTo>
                <a:lnTo>
                  <a:pt x="6600229" y="5717051"/>
                </a:lnTo>
                <a:lnTo>
                  <a:pt x="6561935" y="5762383"/>
                </a:lnTo>
                <a:lnTo>
                  <a:pt x="6522962" y="5807115"/>
                </a:lnTo>
                <a:lnTo>
                  <a:pt x="6483318" y="5851240"/>
                </a:lnTo>
                <a:lnTo>
                  <a:pt x="6443009" y="5894749"/>
                </a:lnTo>
                <a:lnTo>
                  <a:pt x="6402044" y="5937633"/>
                </a:lnTo>
                <a:lnTo>
                  <a:pt x="6360432" y="5979885"/>
                </a:lnTo>
                <a:lnTo>
                  <a:pt x="6318181" y="6021498"/>
                </a:lnTo>
                <a:lnTo>
                  <a:pt x="6275296" y="6062462"/>
                </a:lnTo>
                <a:lnTo>
                  <a:pt x="6231788" y="6102772"/>
                </a:lnTo>
                <a:lnTo>
                  <a:pt x="6187664" y="6142417"/>
                </a:lnTo>
                <a:lnTo>
                  <a:pt x="6142931" y="6181390"/>
                </a:lnTo>
                <a:lnTo>
                  <a:pt x="6097599" y="6219684"/>
                </a:lnTo>
                <a:lnTo>
                  <a:pt x="6051674" y="6257290"/>
                </a:lnTo>
                <a:lnTo>
                  <a:pt x="6005166" y="6294201"/>
                </a:lnTo>
                <a:lnTo>
                  <a:pt x="5958081" y="6330409"/>
                </a:lnTo>
                <a:lnTo>
                  <a:pt x="5910427" y="6365904"/>
                </a:lnTo>
                <a:lnTo>
                  <a:pt x="5862213" y="6400680"/>
                </a:lnTo>
                <a:lnTo>
                  <a:pt x="5813448" y="6434730"/>
                </a:lnTo>
                <a:lnTo>
                  <a:pt x="5764136" y="6468043"/>
                </a:lnTo>
                <a:lnTo>
                  <a:pt x="5718280" y="6498006"/>
                </a:lnTo>
                <a:lnTo>
                  <a:pt x="1540807" y="6498006"/>
                </a:lnTo>
                <a:lnTo>
                  <a:pt x="1494951" y="6468043"/>
                </a:lnTo>
                <a:lnTo>
                  <a:pt x="1445641" y="6434730"/>
                </a:lnTo>
                <a:lnTo>
                  <a:pt x="1396874" y="6400680"/>
                </a:lnTo>
                <a:lnTo>
                  <a:pt x="1348660" y="6365904"/>
                </a:lnTo>
                <a:lnTo>
                  <a:pt x="1301007" y="6330409"/>
                </a:lnTo>
                <a:lnTo>
                  <a:pt x="1253922" y="6294201"/>
                </a:lnTo>
                <a:lnTo>
                  <a:pt x="1207413" y="6257290"/>
                </a:lnTo>
                <a:lnTo>
                  <a:pt x="1161489" y="6219684"/>
                </a:lnTo>
                <a:lnTo>
                  <a:pt x="1116156" y="6181390"/>
                </a:lnTo>
                <a:lnTo>
                  <a:pt x="1071423" y="6142417"/>
                </a:lnTo>
                <a:lnTo>
                  <a:pt x="1027300" y="6102772"/>
                </a:lnTo>
                <a:lnTo>
                  <a:pt x="983792" y="6062462"/>
                </a:lnTo>
                <a:lnTo>
                  <a:pt x="940908" y="6021498"/>
                </a:lnTo>
                <a:lnTo>
                  <a:pt x="898655" y="5979885"/>
                </a:lnTo>
                <a:lnTo>
                  <a:pt x="857043" y="5937633"/>
                </a:lnTo>
                <a:lnTo>
                  <a:pt x="816079" y="5894749"/>
                </a:lnTo>
                <a:lnTo>
                  <a:pt x="775770" y="5851240"/>
                </a:lnTo>
                <a:lnTo>
                  <a:pt x="736125" y="5807115"/>
                </a:lnTo>
                <a:lnTo>
                  <a:pt x="697152" y="5762383"/>
                </a:lnTo>
                <a:lnTo>
                  <a:pt x="658858" y="5717051"/>
                </a:lnTo>
                <a:lnTo>
                  <a:pt x="621253" y="5671126"/>
                </a:lnTo>
                <a:lnTo>
                  <a:pt x="584342" y="5624618"/>
                </a:lnTo>
                <a:lnTo>
                  <a:pt x="548136" y="5577532"/>
                </a:lnTo>
                <a:lnTo>
                  <a:pt x="512639" y="5529878"/>
                </a:lnTo>
                <a:lnTo>
                  <a:pt x="477863" y="5481665"/>
                </a:lnTo>
                <a:lnTo>
                  <a:pt x="443815" y="5432898"/>
                </a:lnTo>
                <a:lnTo>
                  <a:pt x="410502" y="5383586"/>
                </a:lnTo>
                <a:lnTo>
                  <a:pt x="377930" y="5333739"/>
                </a:lnTo>
                <a:lnTo>
                  <a:pt x="346112" y="5283363"/>
                </a:lnTo>
                <a:lnTo>
                  <a:pt x="315053" y="5232467"/>
                </a:lnTo>
                <a:lnTo>
                  <a:pt x="284759" y="5181057"/>
                </a:lnTo>
                <a:lnTo>
                  <a:pt x="255243" y="5129143"/>
                </a:lnTo>
                <a:lnTo>
                  <a:pt x="226508" y="5076733"/>
                </a:lnTo>
                <a:lnTo>
                  <a:pt x="198564" y="5023834"/>
                </a:lnTo>
                <a:lnTo>
                  <a:pt x="171419" y="4970453"/>
                </a:lnTo>
                <a:lnTo>
                  <a:pt x="145081" y="4916599"/>
                </a:lnTo>
                <a:lnTo>
                  <a:pt x="119558" y="4862282"/>
                </a:lnTo>
                <a:lnTo>
                  <a:pt x="94857" y="4807506"/>
                </a:lnTo>
                <a:lnTo>
                  <a:pt x="70989" y="4752282"/>
                </a:lnTo>
                <a:lnTo>
                  <a:pt x="47957" y="4696616"/>
                </a:lnTo>
                <a:lnTo>
                  <a:pt x="25773" y="4640517"/>
                </a:lnTo>
                <a:lnTo>
                  <a:pt x="4443" y="4583994"/>
                </a:lnTo>
                <a:lnTo>
                  <a:pt x="0" y="4571633"/>
                </a:lnTo>
                <a:lnTo>
                  <a:pt x="0" y="1926355"/>
                </a:lnTo>
                <a:lnTo>
                  <a:pt x="4443" y="1913993"/>
                </a:lnTo>
                <a:lnTo>
                  <a:pt x="25773" y="1857469"/>
                </a:lnTo>
                <a:lnTo>
                  <a:pt x="47957" y="1801371"/>
                </a:lnTo>
                <a:lnTo>
                  <a:pt x="70989" y="1745706"/>
                </a:lnTo>
                <a:lnTo>
                  <a:pt x="94857" y="1690482"/>
                </a:lnTo>
                <a:lnTo>
                  <a:pt x="119558" y="1635706"/>
                </a:lnTo>
                <a:lnTo>
                  <a:pt x="145081" y="1581389"/>
                </a:lnTo>
                <a:lnTo>
                  <a:pt x="171419" y="1527536"/>
                </a:lnTo>
                <a:lnTo>
                  <a:pt x="198564" y="1474156"/>
                </a:lnTo>
                <a:lnTo>
                  <a:pt x="226508" y="1421256"/>
                </a:lnTo>
                <a:lnTo>
                  <a:pt x="255243" y="1368846"/>
                </a:lnTo>
                <a:lnTo>
                  <a:pt x="284759" y="1316932"/>
                </a:lnTo>
                <a:lnTo>
                  <a:pt x="315053" y="1265523"/>
                </a:lnTo>
                <a:lnTo>
                  <a:pt x="346112" y="1214626"/>
                </a:lnTo>
                <a:lnTo>
                  <a:pt x="377930" y="1164251"/>
                </a:lnTo>
                <a:lnTo>
                  <a:pt x="410502" y="1114403"/>
                </a:lnTo>
                <a:lnTo>
                  <a:pt x="443815" y="1065092"/>
                </a:lnTo>
                <a:lnTo>
                  <a:pt x="477863" y="1016326"/>
                </a:lnTo>
                <a:lnTo>
                  <a:pt x="512639" y="968113"/>
                </a:lnTo>
                <a:lnTo>
                  <a:pt x="548136" y="920459"/>
                </a:lnTo>
                <a:lnTo>
                  <a:pt x="584342" y="873375"/>
                </a:lnTo>
                <a:lnTo>
                  <a:pt x="621253" y="826865"/>
                </a:lnTo>
                <a:lnTo>
                  <a:pt x="658858" y="780940"/>
                </a:lnTo>
                <a:lnTo>
                  <a:pt x="697152" y="735608"/>
                </a:lnTo>
                <a:lnTo>
                  <a:pt x="736125" y="690875"/>
                </a:lnTo>
                <a:lnTo>
                  <a:pt x="775770" y="646752"/>
                </a:lnTo>
                <a:lnTo>
                  <a:pt x="816079" y="603243"/>
                </a:lnTo>
                <a:lnTo>
                  <a:pt x="857043" y="560359"/>
                </a:lnTo>
                <a:lnTo>
                  <a:pt x="898655" y="518107"/>
                </a:lnTo>
                <a:lnTo>
                  <a:pt x="940908" y="476495"/>
                </a:lnTo>
                <a:lnTo>
                  <a:pt x="983792" y="435530"/>
                </a:lnTo>
                <a:lnTo>
                  <a:pt x="1027300" y="395221"/>
                </a:lnTo>
                <a:lnTo>
                  <a:pt x="1071423" y="355577"/>
                </a:lnTo>
                <a:lnTo>
                  <a:pt x="1116156" y="316602"/>
                </a:lnTo>
                <a:lnTo>
                  <a:pt x="1161489" y="278309"/>
                </a:lnTo>
                <a:lnTo>
                  <a:pt x="1207413" y="240703"/>
                </a:lnTo>
                <a:lnTo>
                  <a:pt x="1253922" y="203793"/>
                </a:lnTo>
                <a:lnTo>
                  <a:pt x="1301007" y="167585"/>
                </a:lnTo>
                <a:lnTo>
                  <a:pt x="1348660" y="132089"/>
                </a:lnTo>
                <a:lnTo>
                  <a:pt x="1396874" y="97313"/>
                </a:lnTo>
                <a:lnTo>
                  <a:pt x="1445641" y="63264"/>
                </a:lnTo>
                <a:lnTo>
                  <a:pt x="1494951" y="299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D46253BC-0BE2-409C-9924-8A558EFB4D3C}"/>
              </a:ext>
            </a:extLst>
          </p:cNvPr>
          <p:cNvSpPr/>
          <p:nvPr userDrawn="1"/>
        </p:nvSpPr>
        <p:spPr>
          <a:xfrm>
            <a:off x="1982549" y="2108135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25" name="Espace réservé du titre 1">
            <a:extLst>
              <a:ext uri="{FF2B5EF4-FFF2-40B4-BE49-F238E27FC236}">
                <a16:creationId xmlns:a16="http://schemas.microsoft.com/office/drawing/2014/main" id="{6D385749-B5E7-4436-99F6-29266231C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9850" y="1893332"/>
            <a:ext cx="3518546" cy="18825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8698C710-C5C3-4E80-80CF-4B4BFE5898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9849" y="3971684"/>
            <a:ext cx="3518546" cy="122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Fira Sans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2972129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6683EA74-0FC6-4578-B037-6E27C2236D26}"/>
              </a:ext>
            </a:extLst>
          </p:cNvPr>
          <p:cNvSpPr/>
          <p:nvPr userDrawn="1"/>
        </p:nvSpPr>
        <p:spPr>
          <a:xfrm>
            <a:off x="179997" y="179997"/>
            <a:ext cx="11833225" cy="6498590"/>
          </a:xfrm>
          <a:custGeom>
            <a:avLst/>
            <a:gdLst/>
            <a:ahLst/>
            <a:cxnLst/>
            <a:rect l="l" t="t" r="r" b="b"/>
            <a:pathLst>
              <a:path w="11833225" h="6498590">
                <a:moveTo>
                  <a:pt x="11833199" y="0"/>
                </a:moveTo>
                <a:lnTo>
                  <a:pt x="0" y="0"/>
                </a:lnTo>
                <a:lnTo>
                  <a:pt x="0" y="6498005"/>
                </a:lnTo>
                <a:lnTo>
                  <a:pt x="11833199" y="6498005"/>
                </a:lnTo>
                <a:lnTo>
                  <a:pt x="11833199" y="0"/>
                </a:lnTo>
                <a:close/>
              </a:path>
            </a:pathLst>
          </a:custGeom>
          <a:solidFill>
            <a:srgbClr val="ED0F6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Forme libre 10">
            <a:extLst>
              <a:ext uri="{FF2B5EF4-FFF2-40B4-BE49-F238E27FC236}">
                <a16:creationId xmlns:a16="http://schemas.microsoft.com/office/drawing/2014/main" id="{D62EF554-799E-4C64-8666-14BDB0E76B82}"/>
              </a:ext>
            </a:extLst>
          </p:cNvPr>
          <p:cNvSpPr/>
          <p:nvPr userDrawn="1"/>
        </p:nvSpPr>
        <p:spPr>
          <a:xfrm>
            <a:off x="2197096" y="179414"/>
            <a:ext cx="7798792" cy="6499173"/>
          </a:xfrm>
          <a:custGeom>
            <a:avLst/>
            <a:gdLst>
              <a:gd name="connsiteX0" fmla="*/ 1743293 w 7798792"/>
              <a:gd name="connsiteY0" fmla="*/ 0 h 6499173"/>
              <a:gd name="connsiteX1" fmla="*/ 6055499 w 7798792"/>
              <a:gd name="connsiteY1" fmla="*/ 0 h 6499173"/>
              <a:gd name="connsiteX2" fmla="*/ 6063601 w 7798792"/>
              <a:gd name="connsiteY2" fmla="*/ 5301 h 6499173"/>
              <a:gd name="connsiteX3" fmla="*/ 6127206 w 7798792"/>
              <a:gd name="connsiteY3" fmla="*/ 48729 h 6499173"/>
              <a:gd name="connsiteX4" fmla="*/ 6189901 w 7798792"/>
              <a:gd name="connsiteY4" fmla="*/ 93371 h 6499173"/>
              <a:gd name="connsiteX5" fmla="*/ 6251670 w 7798792"/>
              <a:gd name="connsiteY5" fmla="*/ 139211 h 6499173"/>
              <a:gd name="connsiteX6" fmla="*/ 6312496 w 7798792"/>
              <a:gd name="connsiteY6" fmla="*/ 186232 h 6499173"/>
              <a:gd name="connsiteX7" fmla="*/ 6372360 w 7798792"/>
              <a:gd name="connsiteY7" fmla="*/ 234414 h 6499173"/>
              <a:gd name="connsiteX8" fmla="*/ 6431247 w 7798792"/>
              <a:gd name="connsiteY8" fmla="*/ 283744 h 6499173"/>
              <a:gd name="connsiteX9" fmla="*/ 6489140 w 7798792"/>
              <a:gd name="connsiteY9" fmla="*/ 334204 h 6499173"/>
              <a:gd name="connsiteX10" fmla="*/ 6546023 w 7798792"/>
              <a:gd name="connsiteY10" fmla="*/ 385775 h 6499173"/>
              <a:gd name="connsiteX11" fmla="*/ 6601876 w 7798792"/>
              <a:gd name="connsiteY11" fmla="*/ 438443 h 6499173"/>
              <a:gd name="connsiteX12" fmla="*/ 6656686 w 7798792"/>
              <a:gd name="connsiteY12" fmla="*/ 492191 h 6499173"/>
              <a:gd name="connsiteX13" fmla="*/ 6710434 w 7798792"/>
              <a:gd name="connsiteY13" fmla="*/ 546998 h 6499173"/>
              <a:gd name="connsiteX14" fmla="*/ 6763102 w 7798792"/>
              <a:gd name="connsiteY14" fmla="*/ 602852 h 6499173"/>
              <a:gd name="connsiteX15" fmla="*/ 6814674 w 7798792"/>
              <a:gd name="connsiteY15" fmla="*/ 659734 h 6499173"/>
              <a:gd name="connsiteX16" fmla="*/ 6865133 w 7798792"/>
              <a:gd name="connsiteY16" fmla="*/ 717626 h 6499173"/>
              <a:gd name="connsiteX17" fmla="*/ 6914464 w 7798792"/>
              <a:gd name="connsiteY17" fmla="*/ 776514 h 6499173"/>
              <a:gd name="connsiteX18" fmla="*/ 6962648 w 7798792"/>
              <a:gd name="connsiteY18" fmla="*/ 836379 h 6499173"/>
              <a:gd name="connsiteX19" fmla="*/ 7009667 w 7798792"/>
              <a:gd name="connsiteY19" fmla="*/ 897204 h 6499173"/>
              <a:gd name="connsiteX20" fmla="*/ 7055507 w 7798792"/>
              <a:gd name="connsiteY20" fmla="*/ 958972 h 6499173"/>
              <a:gd name="connsiteX21" fmla="*/ 7100151 w 7798792"/>
              <a:gd name="connsiteY21" fmla="*/ 1021667 h 6499173"/>
              <a:gd name="connsiteX22" fmla="*/ 7143579 w 7798792"/>
              <a:gd name="connsiteY22" fmla="*/ 1085271 h 6499173"/>
              <a:gd name="connsiteX23" fmla="*/ 7185776 w 7798792"/>
              <a:gd name="connsiteY23" fmla="*/ 1149768 h 6499173"/>
              <a:gd name="connsiteX24" fmla="*/ 7226725 w 7798792"/>
              <a:gd name="connsiteY24" fmla="*/ 1215141 h 6499173"/>
              <a:gd name="connsiteX25" fmla="*/ 7266410 w 7798792"/>
              <a:gd name="connsiteY25" fmla="*/ 1281373 h 6499173"/>
              <a:gd name="connsiteX26" fmla="*/ 7304812 w 7798792"/>
              <a:gd name="connsiteY26" fmla="*/ 1348448 h 6499173"/>
              <a:gd name="connsiteX27" fmla="*/ 7341916 w 7798792"/>
              <a:gd name="connsiteY27" fmla="*/ 1416348 h 6499173"/>
              <a:gd name="connsiteX28" fmla="*/ 7377705 w 7798792"/>
              <a:gd name="connsiteY28" fmla="*/ 1485055 h 6499173"/>
              <a:gd name="connsiteX29" fmla="*/ 7412160 w 7798792"/>
              <a:gd name="connsiteY29" fmla="*/ 1554552 h 6499173"/>
              <a:gd name="connsiteX30" fmla="*/ 7445266 w 7798792"/>
              <a:gd name="connsiteY30" fmla="*/ 1624826 h 6499173"/>
              <a:gd name="connsiteX31" fmla="*/ 7477006 w 7798792"/>
              <a:gd name="connsiteY31" fmla="*/ 1695857 h 6499173"/>
              <a:gd name="connsiteX32" fmla="*/ 7507362 w 7798792"/>
              <a:gd name="connsiteY32" fmla="*/ 1767626 h 6499173"/>
              <a:gd name="connsiteX33" fmla="*/ 7536318 w 7798792"/>
              <a:gd name="connsiteY33" fmla="*/ 1840121 h 6499173"/>
              <a:gd name="connsiteX34" fmla="*/ 7563857 w 7798792"/>
              <a:gd name="connsiteY34" fmla="*/ 1913322 h 6499173"/>
              <a:gd name="connsiteX35" fmla="*/ 7589960 w 7798792"/>
              <a:gd name="connsiteY35" fmla="*/ 1987213 h 6499173"/>
              <a:gd name="connsiteX36" fmla="*/ 7614616 w 7798792"/>
              <a:gd name="connsiteY36" fmla="*/ 2061778 h 6499173"/>
              <a:gd name="connsiteX37" fmla="*/ 7637800 w 7798792"/>
              <a:gd name="connsiteY37" fmla="*/ 2136997 h 6499173"/>
              <a:gd name="connsiteX38" fmla="*/ 7659502 w 7798792"/>
              <a:gd name="connsiteY38" fmla="*/ 2212856 h 6499173"/>
              <a:gd name="connsiteX39" fmla="*/ 7679701 w 7798792"/>
              <a:gd name="connsiteY39" fmla="*/ 2289336 h 6499173"/>
              <a:gd name="connsiteX40" fmla="*/ 7698381 w 7798792"/>
              <a:gd name="connsiteY40" fmla="*/ 2366422 h 6499173"/>
              <a:gd name="connsiteX41" fmla="*/ 7715526 w 7798792"/>
              <a:gd name="connsiteY41" fmla="*/ 2444096 h 6499173"/>
              <a:gd name="connsiteX42" fmla="*/ 7731116 w 7798792"/>
              <a:gd name="connsiteY42" fmla="*/ 2522342 h 6499173"/>
              <a:gd name="connsiteX43" fmla="*/ 7745139 w 7798792"/>
              <a:gd name="connsiteY43" fmla="*/ 2601141 h 6499173"/>
              <a:gd name="connsiteX44" fmla="*/ 7757577 w 7798792"/>
              <a:gd name="connsiteY44" fmla="*/ 2680479 h 6499173"/>
              <a:gd name="connsiteX45" fmla="*/ 7768409 w 7798792"/>
              <a:gd name="connsiteY45" fmla="*/ 2760337 h 6499173"/>
              <a:gd name="connsiteX46" fmla="*/ 7777622 w 7798792"/>
              <a:gd name="connsiteY46" fmla="*/ 2840697 h 6499173"/>
              <a:gd name="connsiteX47" fmla="*/ 7785197 w 7798792"/>
              <a:gd name="connsiteY47" fmla="*/ 2921547 h 6499173"/>
              <a:gd name="connsiteX48" fmla="*/ 7791119 w 7798792"/>
              <a:gd name="connsiteY48" fmla="*/ 3002864 h 6499173"/>
              <a:gd name="connsiteX49" fmla="*/ 7795371 w 7798792"/>
              <a:gd name="connsiteY49" fmla="*/ 3084635 h 6499173"/>
              <a:gd name="connsiteX50" fmla="*/ 7797934 w 7798792"/>
              <a:gd name="connsiteY50" fmla="*/ 3166843 h 6499173"/>
              <a:gd name="connsiteX51" fmla="*/ 7798792 w 7798792"/>
              <a:gd name="connsiteY51" fmla="*/ 3249469 h 6499173"/>
              <a:gd name="connsiteX52" fmla="*/ 7797934 w 7798792"/>
              <a:gd name="connsiteY52" fmla="*/ 3332095 h 6499173"/>
              <a:gd name="connsiteX53" fmla="*/ 7795371 w 7798792"/>
              <a:gd name="connsiteY53" fmla="*/ 3414302 h 6499173"/>
              <a:gd name="connsiteX54" fmla="*/ 7791119 w 7798792"/>
              <a:gd name="connsiteY54" fmla="*/ 3496073 h 6499173"/>
              <a:gd name="connsiteX55" fmla="*/ 7785197 w 7798792"/>
              <a:gd name="connsiteY55" fmla="*/ 3577391 h 6499173"/>
              <a:gd name="connsiteX56" fmla="*/ 7777622 w 7798792"/>
              <a:gd name="connsiteY56" fmla="*/ 3658239 h 6499173"/>
              <a:gd name="connsiteX57" fmla="*/ 7768409 w 7798792"/>
              <a:gd name="connsiteY57" fmla="*/ 3738601 h 6499173"/>
              <a:gd name="connsiteX58" fmla="*/ 7757577 w 7798792"/>
              <a:gd name="connsiteY58" fmla="*/ 3818459 h 6499173"/>
              <a:gd name="connsiteX59" fmla="*/ 7745139 w 7798792"/>
              <a:gd name="connsiteY59" fmla="*/ 3897797 h 6499173"/>
              <a:gd name="connsiteX60" fmla="*/ 7731116 w 7798792"/>
              <a:gd name="connsiteY60" fmla="*/ 3976596 h 6499173"/>
              <a:gd name="connsiteX61" fmla="*/ 7715526 w 7798792"/>
              <a:gd name="connsiteY61" fmla="*/ 4054842 h 6499173"/>
              <a:gd name="connsiteX62" fmla="*/ 7698381 w 7798792"/>
              <a:gd name="connsiteY62" fmla="*/ 4132517 h 6499173"/>
              <a:gd name="connsiteX63" fmla="*/ 7679701 w 7798792"/>
              <a:gd name="connsiteY63" fmla="*/ 4209603 h 6499173"/>
              <a:gd name="connsiteX64" fmla="*/ 7659502 w 7798792"/>
              <a:gd name="connsiteY64" fmla="*/ 4286083 h 6499173"/>
              <a:gd name="connsiteX65" fmla="*/ 7637800 w 7798792"/>
              <a:gd name="connsiteY65" fmla="*/ 4361943 h 6499173"/>
              <a:gd name="connsiteX66" fmla="*/ 7614616 w 7798792"/>
              <a:gd name="connsiteY66" fmla="*/ 4437162 h 6499173"/>
              <a:gd name="connsiteX67" fmla="*/ 7589960 w 7798792"/>
              <a:gd name="connsiteY67" fmla="*/ 4511726 h 6499173"/>
              <a:gd name="connsiteX68" fmla="*/ 7563857 w 7798792"/>
              <a:gd name="connsiteY68" fmla="*/ 4585617 h 6499173"/>
              <a:gd name="connsiteX69" fmla="*/ 7536318 w 7798792"/>
              <a:gd name="connsiteY69" fmla="*/ 4658818 h 6499173"/>
              <a:gd name="connsiteX70" fmla="*/ 7507362 w 7798792"/>
              <a:gd name="connsiteY70" fmla="*/ 4731313 h 6499173"/>
              <a:gd name="connsiteX71" fmla="*/ 7477006 w 7798792"/>
              <a:gd name="connsiteY71" fmla="*/ 4803084 h 6499173"/>
              <a:gd name="connsiteX72" fmla="*/ 7445266 w 7798792"/>
              <a:gd name="connsiteY72" fmla="*/ 4874115 h 6499173"/>
              <a:gd name="connsiteX73" fmla="*/ 7412160 w 7798792"/>
              <a:gd name="connsiteY73" fmla="*/ 4944389 h 6499173"/>
              <a:gd name="connsiteX74" fmla="*/ 7377705 w 7798792"/>
              <a:gd name="connsiteY74" fmla="*/ 5013888 h 6499173"/>
              <a:gd name="connsiteX75" fmla="*/ 7341916 w 7798792"/>
              <a:gd name="connsiteY75" fmla="*/ 5082595 h 6499173"/>
              <a:gd name="connsiteX76" fmla="*/ 7304812 w 7798792"/>
              <a:gd name="connsiteY76" fmla="*/ 5150495 h 6499173"/>
              <a:gd name="connsiteX77" fmla="*/ 7266410 w 7798792"/>
              <a:gd name="connsiteY77" fmla="*/ 5217570 h 6499173"/>
              <a:gd name="connsiteX78" fmla="*/ 7226725 w 7798792"/>
              <a:gd name="connsiteY78" fmla="*/ 5283801 h 6499173"/>
              <a:gd name="connsiteX79" fmla="*/ 7185776 w 7798792"/>
              <a:gd name="connsiteY79" fmla="*/ 5349175 h 6499173"/>
              <a:gd name="connsiteX80" fmla="*/ 7143579 w 7798792"/>
              <a:gd name="connsiteY80" fmla="*/ 5413673 h 6499173"/>
              <a:gd name="connsiteX81" fmla="*/ 7100151 w 7798792"/>
              <a:gd name="connsiteY81" fmla="*/ 5477277 h 6499173"/>
              <a:gd name="connsiteX82" fmla="*/ 7055507 w 7798792"/>
              <a:gd name="connsiteY82" fmla="*/ 5539974 h 6499173"/>
              <a:gd name="connsiteX83" fmla="*/ 7009667 w 7798792"/>
              <a:gd name="connsiteY83" fmla="*/ 5601742 h 6499173"/>
              <a:gd name="connsiteX84" fmla="*/ 6962648 w 7798792"/>
              <a:gd name="connsiteY84" fmla="*/ 5662567 h 6499173"/>
              <a:gd name="connsiteX85" fmla="*/ 6914464 w 7798792"/>
              <a:gd name="connsiteY85" fmla="*/ 5722432 h 6499173"/>
              <a:gd name="connsiteX86" fmla="*/ 6865133 w 7798792"/>
              <a:gd name="connsiteY86" fmla="*/ 5781320 h 6499173"/>
              <a:gd name="connsiteX87" fmla="*/ 6814674 w 7798792"/>
              <a:gd name="connsiteY87" fmla="*/ 5839212 h 6499173"/>
              <a:gd name="connsiteX88" fmla="*/ 6763102 w 7798792"/>
              <a:gd name="connsiteY88" fmla="*/ 5896095 h 6499173"/>
              <a:gd name="connsiteX89" fmla="*/ 6710434 w 7798792"/>
              <a:gd name="connsiteY89" fmla="*/ 5951950 h 6499173"/>
              <a:gd name="connsiteX90" fmla="*/ 6656686 w 7798792"/>
              <a:gd name="connsiteY90" fmla="*/ 6006759 h 6499173"/>
              <a:gd name="connsiteX91" fmla="*/ 6601876 w 7798792"/>
              <a:gd name="connsiteY91" fmla="*/ 6060505 h 6499173"/>
              <a:gd name="connsiteX92" fmla="*/ 6546023 w 7798792"/>
              <a:gd name="connsiteY92" fmla="*/ 6113173 h 6499173"/>
              <a:gd name="connsiteX93" fmla="*/ 6489140 w 7798792"/>
              <a:gd name="connsiteY93" fmla="*/ 6164746 h 6499173"/>
              <a:gd name="connsiteX94" fmla="*/ 6431247 w 7798792"/>
              <a:gd name="connsiteY94" fmla="*/ 6215206 h 6499173"/>
              <a:gd name="connsiteX95" fmla="*/ 6372360 w 7798792"/>
              <a:gd name="connsiteY95" fmla="*/ 6264535 h 6499173"/>
              <a:gd name="connsiteX96" fmla="*/ 6312496 w 7798792"/>
              <a:gd name="connsiteY96" fmla="*/ 6312719 h 6499173"/>
              <a:gd name="connsiteX97" fmla="*/ 6251670 w 7798792"/>
              <a:gd name="connsiteY97" fmla="*/ 6359740 h 6499173"/>
              <a:gd name="connsiteX98" fmla="*/ 6189901 w 7798792"/>
              <a:gd name="connsiteY98" fmla="*/ 6405580 h 6499173"/>
              <a:gd name="connsiteX99" fmla="*/ 6127206 w 7798792"/>
              <a:gd name="connsiteY99" fmla="*/ 6450223 h 6499173"/>
              <a:gd name="connsiteX100" fmla="*/ 6063601 w 7798792"/>
              <a:gd name="connsiteY100" fmla="*/ 6493650 h 6499173"/>
              <a:gd name="connsiteX101" fmla="*/ 6055160 w 7798792"/>
              <a:gd name="connsiteY101" fmla="*/ 6499173 h 6499173"/>
              <a:gd name="connsiteX102" fmla="*/ 1743633 w 7798792"/>
              <a:gd name="connsiteY102" fmla="*/ 6499173 h 6499173"/>
              <a:gd name="connsiteX103" fmla="*/ 1735191 w 7798792"/>
              <a:gd name="connsiteY103" fmla="*/ 6493650 h 6499173"/>
              <a:gd name="connsiteX104" fmla="*/ 1671585 w 7798792"/>
              <a:gd name="connsiteY104" fmla="*/ 6450223 h 6499173"/>
              <a:gd name="connsiteX105" fmla="*/ 1608890 w 7798792"/>
              <a:gd name="connsiteY105" fmla="*/ 6405580 h 6499173"/>
              <a:gd name="connsiteX106" fmla="*/ 1547121 w 7798792"/>
              <a:gd name="connsiteY106" fmla="*/ 6359740 h 6499173"/>
              <a:gd name="connsiteX107" fmla="*/ 1486295 w 7798792"/>
              <a:gd name="connsiteY107" fmla="*/ 6312719 h 6499173"/>
              <a:gd name="connsiteX108" fmla="*/ 1426430 w 7798792"/>
              <a:gd name="connsiteY108" fmla="*/ 6264535 h 6499173"/>
              <a:gd name="connsiteX109" fmla="*/ 1367543 w 7798792"/>
              <a:gd name="connsiteY109" fmla="*/ 6215206 h 6499173"/>
              <a:gd name="connsiteX110" fmla="*/ 1309649 w 7798792"/>
              <a:gd name="connsiteY110" fmla="*/ 6164746 h 6499173"/>
              <a:gd name="connsiteX111" fmla="*/ 1252767 w 7798792"/>
              <a:gd name="connsiteY111" fmla="*/ 6113173 h 6499173"/>
              <a:gd name="connsiteX112" fmla="*/ 1196914 w 7798792"/>
              <a:gd name="connsiteY112" fmla="*/ 6060505 h 6499173"/>
              <a:gd name="connsiteX113" fmla="*/ 1142105 w 7798792"/>
              <a:gd name="connsiteY113" fmla="*/ 6006759 h 6499173"/>
              <a:gd name="connsiteX114" fmla="*/ 1088357 w 7798792"/>
              <a:gd name="connsiteY114" fmla="*/ 5951950 h 6499173"/>
              <a:gd name="connsiteX115" fmla="*/ 1035689 w 7798792"/>
              <a:gd name="connsiteY115" fmla="*/ 5896095 h 6499173"/>
              <a:gd name="connsiteX116" fmla="*/ 984116 w 7798792"/>
              <a:gd name="connsiteY116" fmla="*/ 5839212 h 6499173"/>
              <a:gd name="connsiteX117" fmla="*/ 933658 w 7798792"/>
              <a:gd name="connsiteY117" fmla="*/ 5781320 h 6499173"/>
              <a:gd name="connsiteX118" fmla="*/ 884327 w 7798792"/>
              <a:gd name="connsiteY118" fmla="*/ 5722432 h 6499173"/>
              <a:gd name="connsiteX119" fmla="*/ 836142 w 7798792"/>
              <a:gd name="connsiteY119" fmla="*/ 5662567 h 6499173"/>
              <a:gd name="connsiteX120" fmla="*/ 789123 w 7798792"/>
              <a:gd name="connsiteY120" fmla="*/ 5601742 h 6499173"/>
              <a:gd name="connsiteX121" fmla="*/ 743283 w 7798792"/>
              <a:gd name="connsiteY121" fmla="*/ 5539974 h 6499173"/>
              <a:gd name="connsiteX122" fmla="*/ 698641 w 7798792"/>
              <a:gd name="connsiteY122" fmla="*/ 5477277 h 6499173"/>
              <a:gd name="connsiteX123" fmla="*/ 655211 w 7798792"/>
              <a:gd name="connsiteY123" fmla="*/ 5413673 h 6499173"/>
              <a:gd name="connsiteX124" fmla="*/ 613014 w 7798792"/>
              <a:gd name="connsiteY124" fmla="*/ 5349175 h 6499173"/>
              <a:gd name="connsiteX125" fmla="*/ 572065 w 7798792"/>
              <a:gd name="connsiteY125" fmla="*/ 5283801 h 6499173"/>
              <a:gd name="connsiteX126" fmla="*/ 532381 w 7798792"/>
              <a:gd name="connsiteY126" fmla="*/ 5217570 h 6499173"/>
              <a:gd name="connsiteX127" fmla="*/ 493978 w 7798792"/>
              <a:gd name="connsiteY127" fmla="*/ 5150495 h 6499173"/>
              <a:gd name="connsiteX128" fmla="*/ 456874 w 7798792"/>
              <a:gd name="connsiteY128" fmla="*/ 5082595 h 6499173"/>
              <a:gd name="connsiteX129" fmla="*/ 421085 w 7798792"/>
              <a:gd name="connsiteY129" fmla="*/ 5013888 h 6499173"/>
              <a:gd name="connsiteX130" fmla="*/ 386630 w 7798792"/>
              <a:gd name="connsiteY130" fmla="*/ 4944389 h 6499173"/>
              <a:gd name="connsiteX131" fmla="*/ 353524 w 7798792"/>
              <a:gd name="connsiteY131" fmla="*/ 4874115 h 6499173"/>
              <a:gd name="connsiteX132" fmla="*/ 321785 w 7798792"/>
              <a:gd name="connsiteY132" fmla="*/ 4803084 h 6499173"/>
              <a:gd name="connsiteX133" fmla="*/ 291428 w 7798792"/>
              <a:gd name="connsiteY133" fmla="*/ 4731313 h 6499173"/>
              <a:gd name="connsiteX134" fmla="*/ 262472 w 7798792"/>
              <a:gd name="connsiteY134" fmla="*/ 4658818 h 6499173"/>
              <a:gd name="connsiteX135" fmla="*/ 234933 w 7798792"/>
              <a:gd name="connsiteY135" fmla="*/ 4585617 h 6499173"/>
              <a:gd name="connsiteX136" fmla="*/ 208830 w 7798792"/>
              <a:gd name="connsiteY136" fmla="*/ 4511726 h 6499173"/>
              <a:gd name="connsiteX137" fmla="*/ 184176 w 7798792"/>
              <a:gd name="connsiteY137" fmla="*/ 4437162 h 6499173"/>
              <a:gd name="connsiteX138" fmla="*/ 160990 w 7798792"/>
              <a:gd name="connsiteY138" fmla="*/ 4361943 h 6499173"/>
              <a:gd name="connsiteX139" fmla="*/ 139290 w 7798792"/>
              <a:gd name="connsiteY139" fmla="*/ 4286083 h 6499173"/>
              <a:gd name="connsiteX140" fmla="*/ 119091 w 7798792"/>
              <a:gd name="connsiteY140" fmla="*/ 4209603 h 6499173"/>
              <a:gd name="connsiteX141" fmla="*/ 100411 w 7798792"/>
              <a:gd name="connsiteY141" fmla="*/ 4132517 h 6499173"/>
              <a:gd name="connsiteX142" fmla="*/ 83266 w 7798792"/>
              <a:gd name="connsiteY142" fmla="*/ 4054842 h 6499173"/>
              <a:gd name="connsiteX143" fmla="*/ 67674 w 7798792"/>
              <a:gd name="connsiteY143" fmla="*/ 3976596 h 6499173"/>
              <a:gd name="connsiteX144" fmla="*/ 53651 w 7798792"/>
              <a:gd name="connsiteY144" fmla="*/ 3897797 h 6499173"/>
              <a:gd name="connsiteX145" fmla="*/ 41213 w 7798792"/>
              <a:gd name="connsiteY145" fmla="*/ 3818459 h 6499173"/>
              <a:gd name="connsiteX146" fmla="*/ 30381 w 7798792"/>
              <a:gd name="connsiteY146" fmla="*/ 3738601 h 6499173"/>
              <a:gd name="connsiteX147" fmla="*/ 21168 w 7798792"/>
              <a:gd name="connsiteY147" fmla="*/ 3658239 h 6499173"/>
              <a:gd name="connsiteX148" fmla="*/ 13593 w 7798792"/>
              <a:gd name="connsiteY148" fmla="*/ 3577391 h 6499173"/>
              <a:gd name="connsiteX149" fmla="*/ 7671 w 7798792"/>
              <a:gd name="connsiteY149" fmla="*/ 3496073 h 6499173"/>
              <a:gd name="connsiteX150" fmla="*/ 3421 w 7798792"/>
              <a:gd name="connsiteY150" fmla="*/ 3414302 h 6499173"/>
              <a:gd name="connsiteX151" fmla="*/ 857 w 7798792"/>
              <a:gd name="connsiteY151" fmla="*/ 3332095 h 6499173"/>
              <a:gd name="connsiteX152" fmla="*/ 0 w 7798792"/>
              <a:gd name="connsiteY152" fmla="*/ 3249469 h 6499173"/>
              <a:gd name="connsiteX153" fmla="*/ 857 w 7798792"/>
              <a:gd name="connsiteY153" fmla="*/ 3166843 h 6499173"/>
              <a:gd name="connsiteX154" fmla="*/ 3421 w 7798792"/>
              <a:gd name="connsiteY154" fmla="*/ 3084635 h 6499173"/>
              <a:gd name="connsiteX155" fmla="*/ 7671 w 7798792"/>
              <a:gd name="connsiteY155" fmla="*/ 3002864 h 6499173"/>
              <a:gd name="connsiteX156" fmla="*/ 13593 w 7798792"/>
              <a:gd name="connsiteY156" fmla="*/ 2921547 h 6499173"/>
              <a:gd name="connsiteX157" fmla="*/ 21168 w 7798792"/>
              <a:gd name="connsiteY157" fmla="*/ 2840697 h 6499173"/>
              <a:gd name="connsiteX158" fmla="*/ 30381 w 7798792"/>
              <a:gd name="connsiteY158" fmla="*/ 2760337 h 6499173"/>
              <a:gd name="connsiteX159" fmla="*/ 41213 w 7798792"/>
              <a:gd name="connsiteY159" fmla="*/ 2680479 h 6499173"/>
              <a:gd name="connsiteX160" fmla="*/ 53651 w 7798792"/>
              <a:gd name="connsiteY160" fmla="*/ 2601141 h 6499173"/>
              <a:gd name="connsiteX161" fmla="*/ 67674 w 7798792"/>
              <a:gd name="connsiteY161" fmla="*/ 2522342 h 6499173"/>
              <a:gd name="connsiteX162" fmla="*/ 83266 w 7798792"/>
              <a:gd name="connsiteY162" fmla="*/ 2444096 h 6499173"/>
              <a:gd name="connsiteX163" fmla="*/ 100411 w 7798792"/>
              <a:gd name="connsiteY163" fmla="*/ 2366422 h 6499173"/>
              <a:gd name="connsiteX164" fmla="*/ 119091 w 7798792"/>
              <a:gd name="connsiteY164" fmla="*/ 2289336 h 6499173"/>
              <a:gd name="connsiteX165" fmla="*/ 139290 w 7798792"/>
              <a:gd name="connsiteY165" fmla="*/ 2212856 h 6499173"/>
              <a:gd name="connsiteX166" fmla="*/ 160990 w 7798792"/>
              <a:gd name="connsiteY166" fmla="*/ 2136997 h 6499173"/>
              <a:gd name="connsiteX167" fmla="*/ 184176 w 7798792"/>
              <a:gd name="connsiteY167" fmla="*/ 2061778 h 6499173"/>
              <a:gd name="connsiteX168" fmla="*/ 208830 w 7798792"/>
              <a:gd name="connsiteY168" fmla="*/ 1987213 h 6499173"/>
              <a:gd name="connsiteX169" fmla="*/ 234933 w 7798792"/>
              <a:gd name="connsiteY169" fmla="*/ 1913322 h 6499173"/>
              <a:gd name="connsiteX170" fmla="*/ 262472 w 7798792"/>
              <a:gd name="connsiteY170" fmla="*/ 1840121 h 6499173"/>
              <a:gd name="connsiteX171" fmla="*/ 291428 w 7798792"/>
              <a:gd name="connsiteY171" fmla="*/ 1767626 h 6499173"/>
              <a:gd name="connsiteX172" fmla="*/ 321785 w 7798792"/>
              <a:gd name="connsiteY172" fmla="*/ 1695857 h 6499173"/>
              <a:gd name="connsiteX173" fmla="*/ 353524 w 7798792"/>
              <a:gd name="connsiteY173" fmla="*/ 1624826 h 6499173"/>
              <a:gd name="connsiteX174" fmla="*/ 386630 w 7798792"/>
              <a:gd name="connsiteY174" fmla="*/ 1554552 h 6499173"/>
              <a:gd name="connsiteX175" fmla="*/ 421085 w 7798792"/>
              <a:gd name="connsiteY175" fmla="*/ 1485055 h 6499173"/>
              <a:gd name="connsiteX176" fmla="*/ 456874 w 7798792"/>
              <a:gd name="connsiteY176" fmla="*/ 1416348 h 6499173"/>
              <a:gd name="connsiteX177" fmla="*/ 493978 w 7798792"/>
              <a:gd name="connsiteY177" fmla="*/ 1348448 h 6499173"/>
              <a:gd name="connsiteX178" fmla="*/ 532381 w 7798792"/>
              <a:gd name="connsiteY178" fmla="*/ 1281373 h 6499173"/>
              <a:gd name="connsiteX179" fmla="*/ 572065 w 7798792"/>
              <a:gd name="connsiteY179" fmla="*/ 1215141 h 6499173"/>
              <a:gd name="connsiteX180" fmla="*/ 613014 w 7798792"/>
              <a:gd name="connsiteY180" fmla="*/ 1149768 h 6499173"/>
              <a:gd name="connsiteX181" fmla="*/ 655211 w 7798792"/>
              <a:gd name="connsiteY181" fmla="*/ 1085271 h 6499173"/>
              <a:gd name="connsiteX182" fmla="*/ 698641 w 7798792"/>
              <a:gd name="connsiteY182" fmla="*/ 1021667 h 6499173"/>
              <a:gd name="connsiteX183" fmla="*/ 743283 w 7798792"/>
              <a:gd name="connsiteY183" fmla="*/ 958972 h 6499173"/>
              <a:gd name="connsiteX184" fmla="*/ 789123 w 7798792"/>
              <a:gd name="connsiteY184" fmla="*/ 897204 h 6499173"/>
              <a:gd name="connsiteX185" fmla="*/ 836142 w 7798792"/>
              <a:gd name="connsiteY185" fmla="*/ 836379 h 6499173"/>
              <a:gd name="connsiteX186" fmla="*/ 884327 w 7798792"/>
              <a:gd name="connsiteY186" fmla="*/ 776514 h 6499173"/>
              <a:gd name="connsiteX187" fmla="*/ 933658 w 7798792"/>
              <a:gd name="connsiteY187" fmla="*/ 717626 h 6499173"/>
              <a:gd name="connsiteX188" fmla="*/ 984116 w 7798792"/>
              <a:gd name="connsiteY188" fmla="*/ 659734 h 6499173"/>
              <a:gd name="connsiteX189" fmla="*/ 1035689 w 7798792"/>
              <a:gd name="connsiteY189" fmla="*/ 602852 h 6499173"/>
              <a:gd name="connsiteX190" fmla="*/ 1088357 w 7798792"/>
              <a:gd name="connsiteY190" fmla="*/ 546998 h 6499173"/>
              <a:gd name="connsiteX191" fmla="*/ 1142105 w 7798792"/>
              <a:gd name="connsiteY191" fmla="*/ 492191 h 6499173"/>
              <a:gd name="connsiteX192" fmla="*/ 1196914 w 7798792"/>
              <a:gd name="connsiteY192" fmla="*/ 438443 h 6499173"/>
              <a:gd name="connsiteX193" fmla="*/ 1252767 w 7798792"/>
              <a:gd name="connsiteY193" fmla="*/ 385775 h 6499173"/>
              <a:gd name="connsiteX194" fmla="*/ 1309649 w 7798792"/>
              <a:gd name="connsiteY194" fmla="*/ 334204 h 6499173"/>
              <a:gd name="connsiteX195" fmla="*/ 1367543 w 7798792"/>
              <a:gd name="connsiteY195" fmla="*/ 283744 h 6499173"/>
              <a:gd name="connsiteX196" fmla="*/ 1426430 w 7798792"/>
              <a:gd name="connsiteY196" fmla="*/ 234414 h 6499173"/>
              <a:gd name="connsiteX197" fmla="*/ 1486295 w 7798792"/>
              <a:gd name="connsiteY197" fmla="*/ 186232 h 6499173"/>
              <a:gd name="connsiteX198" fmla="*/ 1547121 w 7798792"/>
              <a:gd name="connsiteY198" fmla="*/ 139211 h 6499173"/>
              <a:gd name="connsiteX199" fmla="*/ 1608890 w 7798792"/>
              <a:gd name="connsiteY199" fmla="*/ 93371 h 6499173"/>
              <a:gd name="connsiteX200" fmla="*/ 1671585 w 7798792"/>
              <a:gd name="connsiteY200" fmla="*/ 48729 h 6499173"/>
              <a:gd name="connsiteX201" fmla="*/ 1735191 w 7798792"/>
              <a:gd name="connsiteY201" fmla="*/ 5301 h 6499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7798792" h="6499173">
                <a:moveTo>
                  <a:pt x="1743293" y="0"/>
                </a:moveTo>
                <a:lnTo>
                  <a:pt x="6055499" y="0"/>
                </a:lnTo>
                <a:lnTo>
                  <a:pt x="6063601" y="5301"/>
                </a:lnTo>
                <a:lnTo>
                  <a:pt x="6127206" y="48729"/>
                </a:lnTo>
                <a:lnTo>
                  <a:pt x="6189901" y="93371"/>
                </a:lnTo>
                <a:lnTo>
                  <a:pt x="6251670" y="139211"/>
                </a:lnTo>
                <a:lnTo>
                  <a:pt x="6312496" y="186232"/>
                </a:lnTo>
                <a:lnTo>
                  <a:pt x="6372360" y="234414"/>
                </a:lnTo>
                <a:lnTo>
                  <a:pt x="6431247" y="283744"/>
                </a:lnTo>
                <a:lnTo>
                  <a:pt x="6489140" y="334204"/>
                </a:lnTo>
                <a:lnTo>
                  <a:pt x="6546023" y="385775"/>
                </a:lnTo>
                <a:lnTo>
                  <a:pt x="6601876" y="438443"/>
                </a:lnTo>
                <a:lnTo>
                  <a:pt x="6656686" y="492191"/>
                </a:lnTo>
                <a:lnTo>
                  <a:pt x="6710434" y="546998"/>
                </a:lnTo>
                <a:lnTo>
                  <a:pt x="6763102" y="602852"/>
                </a:lnTo>
                <a:lnTo>
                  <a:pt x="6814674" y="659734"/>
                </a:lnTo>
                <a:lnTo>
                  <a:pt x="6865133" y="717626"/>
                </a:lnTo>
                <a:lnTo>
                  <a:pt x="6914464" y="776514"/>
                </a:lnTo>
                <a:lnTo>
                  <a:pt x="6962648" y="836379"/>
                </a:lnTo>
                <a:lnTo>
                  <a:pt x="7009667" y="897204"/>
                </a:lnTo>
                <a:lnTo>
                  <a:pt x="7055507" y="958972"/>
                </a:lnTo>
                <a:lnTo>
                  <a:pt x="7100151" y="1021667"/>
                </a:lnTo>
                <a:lnTo>
                  <a:pt x="7143579" y="1085271"/>
                </a:lnTo>
                <a:lnTo>
                  <a:pt x="7185776" y="1149768"/>
                </a:lnTo>
                <a:lnTo>
                  <a:pt x="7226725" y="1215141"/>
                </a:lnTo>
                <a:lnTo>
                  <a:pt x="7266410" y="1281373"/>
                </a:lnTo>
                <a:lnTo>
                  <a:pt x="7304812" y="1348448"/>
                </a:lnTo>
                <a:lnTo>
                  <a:pt x="7341916" y="1416348"/>
                </a:lnTo>
                <a:lnTo>
                  <a:pt x="7377705" y="1485055"/>
                </a:lnTo>
                <a:lnTo>
                  <a:pt x="7412160" y="1554552"/>
                </a:lnTo>
                <a:lnTo>
                  <a:pt x="7445266" y="1624826"/>
                </a:lnTo>
                <a:lnTo>
                  <a:pt x="7477006" y="1695857"/>
                </a:lnTo>
                <a:lnTo>
                  <a:pt x="7507362" y="1767626"/>
                </a:lnTo>
                <a:lnTo>
                  <a:pt x="7536318" y="1840121"/>
                </a:lnTo>
                <a:lnTo>
                  <a:pt x="7563857" y="1913322"/>
                </a:lnTo>
                <a:lnTo>
                  <a:pt x="7589960" y="1987213"/>
                </a:lnTo>
                <a:lnTo>
                  <a:pt x="7614616" y="2061778"/>
                </a:lnTo>
                <a:lnTo>
                  <a:pt x="7637800" y="2136997"/>
                </a:lnTo>
                <a:lnTo>
                  <a:pt x="7659502" y="2212856"/>
                </a:lnTo>
                <a:lnTo>
                  <a:pt x="7679701" y="2289336"/>
                </a:lnTo>
                <a:lnTo>
                  <a:pt x="7698381" y="2366422"/>
                </a:lnTo>
                <a:lnTo>
                  <a:pt x="7715526" y="2444096"/>
                </a:lnTo>
                <a:lnTo>
                  <a:pt x="7731116" y="2522342"/>
                </a:lnTo>
                <a:lnTo>
                  <a:pt x="7745139" y="2601141"/>
                </a:lnTo>
                <a:lnTo>
                  <a:pt x="7757577" y="2680479"/>
                </a:lnTo>
                <a:lnTo>
                  <a:pt x="7768409" y="2760337"/>
                </a:lnTo>
                <a:lnTo>
                  <a:pt x="7777622" y="2840697"/>
                </a:lnTo>
                <a:lnTo>
                  <a:pt x="7785197" y="2921547"/>
                </a:lnTo>
                <a:lnTo>
                  <a:pt x="7791119" y="3002864"/>
                </a:lnTo>
                <a:lnTo>
                  <a:pt x="7795371" y="3084635"/>
                </a:lnTo>
                <a:lnTo>
                  <a:pt x="7797934" y="3166843"/>
                </a:lnTo>
                <a:lnTo>
                  <a:pt x="7798792" y="3249469"/>
                </a:lnTo>
                <a:lnTo>
                  <a:pt x="7797934" y="3332095"/>
                </a:lnTo>
                <a:lnTo>
                  <a:pt x="7795371" y="3414302"/>
                </a:lnTo>
                <a:lnTo>
                  <a:pt x="7791119" y="3496073"/>
                </a:lnTo>
                <a:lnTo>
                  <a:pt x="7785197" y="3577391"/>
                </a:lnTo>
                <a:lnTo>
                  <a:pt x="7777622" y="3658239"/>
                </a:lnTo>
                <a:lnTo>
                  <a:pt x="7768409" y="3738601"/>
                </a:lnTo>
                <a:lnTo>
                  <a:pt x="7757577" y="3818459"/>
                </a:lnTo>
                <a:lnTo>
                  <a:pt x="7745139" y="3897797"/>
                </a:lnTo>
                <a:lnTo>
                  <a:pt x="7731116" y="3976596"/>
                </a:lnTo>
                <a:lnTo>
                  <a:pt x="7715526" y="4054842"/>
                </a:lnTo>
                <a:lnTo>
                  <a:pt x="7698381" y="4132517"/>
                </a:lnTo>
                <a:lnTo>
                  <a:pt x="7679701" y="4209603"/>
                </a:lnTo>
                <a:lnTo>
                  <a:pt x="7659502" y="4286083"/>
                </a:lnTo>
                <a:lnTo>
                  <a:pt x="7637800" y="4361943"/>
                </a:lnTo>
                <a:lnTo>
                  <a:pt x="7614616" y="4437162"/>
                </a:lnTo>
                <a:lnTo>
                  <a:pt x="7589960" y="4511726"/>
                </a:lnTo>
                <a:lnTo>
                  <a:pt x="7563857" y="4585617"/>
                </a:lnTo>
                <a:lnTo>
                  <a:pt x="7536318" y="4658818"/>
                </a:lnTo>
                <a:lnTo>
                  <a:pt x="7507362" y="4731313"/>
                </a:lnTo>
                <a:lnTo>
                  <a:pt x="7477006" y="4803084"/>
                </a:lnTo>
                <a:lnTo>
                  <a:pt x="7445266" y="4874115"/>
                </a:lnTo>
                <a:lnTo>
                  <a:pt x="7412160" y="4944389"/>
                </a:lnTo>
                <a:lnTo>
                  <a:pt x="7377705" y="5013888"/>
                </a:lnTo>
                <a:lnTo>
                  <a:pt x="7341916" y="5082595"/>
                </a:lnTo>
                <a:lnTo>
                  <a:pt x="7304812" y="5150495"/>
                </a:lnTo>
                <a:lnTo>
                  <a:pt x="7266410" y="5217570"/>
                </a:lnTo>
                <a:lnTo>
                  <a:pt x="7226725" y="5283801"/>
                </a:lnTo>
                <a:lnTo>
                  <a:pt x="7185776" y="5349175"/>
                </a:lnTo>
                <a:lnTo>
                  <a:pt x="7143579" y="5413673"/>
                </a:lnTo>
                <a:lnTo>
                  <a:pt x="7100151" y="5477277"/>
                </a:lnTo>
                <a:lnTo>
                  <a:pt x="7055507" y="5539974"/>
                </a:lnTo>
                <a:lnTo>
                  <a:pt x="7009667" y="5601742"/>
                </a:lnTo>
                <a:lnTo>
                  <a:pt x="6962648" y="5662567"/>
                </a:lnTo>
                <a:lnTo>
                  <a:pt x="6914464" y="5722432"/>
                </a:lnTo>
                <a:lnTo>
                  <a:pt x="6865133" y="5781320"/>
                </a:lnTo>
                <a:lnTo>
                  <a:pt x="6814674" y="5839212"/>
                </a:lnTo>
                <a:lnTo>
                  <a:pt x="6763102" y="5896095"/>
                </a:lnTo>
                <a:lnTo>
                  <a:pt x="6710434" y="5951950"/>
                </a:lnTo>
                <a:lnTo>
                  <a:pt x="6656686" y="6006759"/>
                </a:lnTo>
                <a:lnTo>
                  <a:pt x="6601876" y="6060505"/>
                </a:lnTo>
                <a:lnTo>
                  <a:pt x="6546023" y="6113173"/>
                </a:lnTo>
                <a:lnTo>
                  <a:pt x="6489140" y="6164746"/>
                </a:lnTo>
                <a:lnTo>
                  <a:pt x="6431247" y="6215206"/>
                </a:lnTo>
                <a:lnTo>
                  <a:pt x="6372360" y="6264535"/>
                </a:lnTo>
                <a:lnTo>
                  <a:pt x="6312496" y="6312719"/>
                </a:lnTo>
                <a:lnTo>
                  <a:pt x="6251670" y="6359740"/>
                </a:lnTo>
                <a:lnTo>
                  <a:pt x="6189901" y="6405580"/>
                </a:lnTo>
                <a:lnTo>
                  <a:pt x="6127206" y="6450223"/>
                </a:lnTo>
                <a:lnTo>
                  <a:pt x="6063601" y="6493650"/>
                </a:lnTo>
                <a:lnTo>
                  <a:pt x="6055160" y="6499173"/>
                </a:lnTo>
                <a:lnTo>
                  <a:pt x="1743633" y="6499173"/>
                </a:lnTo>
                <a:lnTo>
                  <a:pt x="1735191" y="6493650"/>
                </a:lnTo>
                <a:lnTo>
                  <a:pt x="1671585" y="6450223"/>
                </a:lnTo>
                <a:lnTo>
                  <a:pt x="1608890" y="6405580"/>
                </a:lnTo>
                <a:lnTo>
                  <a:pt x="1547121" y="6359740"/>
                </a:lnTo>
                <a:lnTo>
                  <a:pt x="1486295" y="6312719"/>
                </a:lnTo>
                <a:lnTo>
                  <a:pt x="1426430" y="6264535"/>
                </a:lnTo>
                <a:lnTo>
                  <a:pt x="1367543" y="6215206"/>
                </a:lnTo>
                <a:lnTo>
                  <a:pt x="1309649" y="6164746"/>
                </a:lnTo>
                <a:lnTo>
                  <a:pt x="1252767" y="6113173"/>
                </a:lnTo>
                <a:lnTo>
                  <a:pt x="1196914" y="6060505"/>
                </a:lnTo>
                <a:lnTo>
                  <a:pt x="1142105" y="6006759"/>
                </a:lnTo>
                <a:lnTo>
                  <a:pt x="1088357" y="5951950"/>
                </a:lnTo>
                <a:lnTo>
                  <a:pt x="1035689" y="5896095"/>
                </a:lnTo>
                <a:lnTo>
                  <a:pt x="984116" y="5839212"/>
                </a:lnTo>
                <a:lnTo>
                  <a:pt x="933658" y="5781320"/>
                </a:lnTo>
                <a:lnTo>
                  <a:pt x="884327" y="5722432"/>
                </a:lnTo>
                <a:lnTo>
                  <a:pt x="836142" y="5662567"/>
                </a:lnTo>
                <a:lnTo>
                  <a:pt x="789123" y="5601742"/>
                </a:lnTo>
                <a:lnTo>
                  <a:pt x="743283" y="5539974"/>
                </a:lnTo>
                <a:lnTo>
                  <a:pt x="698641" y="5477277"/>
                </a:lnTo>
                <a:lnTo>
                  <a:pt x="655211" y="5413673"/>
                </a:lnTo>
                <a:lnTo>
                  <a:pt x="613014" y="5349175"/>
                </a:lnTo>
                <a:lnTo>
                  <a:pt x="572065" y="5283801"/>
                </a:lnTo>
                <a:lnTo>
                  <a:pt x="532381" y="5217570"/>
                </a:lnTo>
                <a:lnTo>
                  <a:pt x="493978" y="5150495"/>
                </a:lnTo>
                <a:lnTo>
                  <a:pt x="456874" y="5082595"/>
                </a:lnTo>
                <a:lnTo>
                  <a:pt x="421085" y="5013888"/>
                </a:lnTo>
                <a:lnTo>
                  <a:pt x="386630" y="4944389"/>
                </a:lnTo>
                <a:lnTo>
                  <a:pt x="353524" y="4874115"/>
                </a:lnTo>
                <a:lnTo>
                  <a:pt x="321785" y="4803084"/>
                </a:lnTo>
                <a:lnTo>
                  <a:pt x="291428" y="4731313"/>
                </a:lnTo>
                <a:lnTo>
                  <a:pt x="262472" y="4658818"/>
                </a:lnTo>
                <a:lnTo>
                  <a:pt x="234933" y="4585617"/>
                </a:lnTo>
                <a:lnTo>
                  <a:pt x="208830" y="4511726"/>
                </a:lnTo>
                <a:lnTo>
                  <a:pt x="184176" y="4437162"/>
                </a:lnTo>
                <a:lnTo>
                  <a:pt x="160990" y="4361943"/>
                </a:lnTo>
                <a:lnTo>
                  <a:pt x="139290" y="4286083"/>
                </a:lnTo>
                <a:lnTo>
                  <a:pt x="119091" y="4209603"/>
                </a:lnTo>
                <a:lnTo>
                  <a:pt x="100411" y="4132517"/>
                </a:lnTo>
                <a:lnTo>
                  <a:pt x="83266" y="4054842"/>
                </a:lnTo>
                <a:lnTo>
                  <a:pt x="67674" y="3976596"/>
                </a:lnTo>
                <a:lnTo>
                  <a:pt x="53651" y="3897797"/>
                </a:lnTo>
                <a:lnTo>
                  <a:pt x="41213" y="3818459"/>
                </a:lnTo>
                <a:lnTo>
                  <a:pt x="30381" y="3738601"/>
                </a:lnTo>
                <a:lnTo>
                  <a:pt x="21168" y="3658239"/>
                </a:lnTo>
                <a:lnTo>
                  <a:pt x="13593" y="3577391"/>
                </a:lnTo>
                <a:lnTo>
                  <a:pt x="7671" y="3496073"/>
                </a:lnTo>
                <a:lnTo>
                  <a:pt x="3421" y="3414302"/>
                </a:lnTo>
                <a:lnTo>
                  <a:pt x="857" y="3332095"/>
                </a:lnTo>
                <a:lnTo>
                  <a:pt x="0" y="3249469"/>
                </a:lnTo>
                <a:lnTo>
                  <a:pt x="857" y="3166843"/>
                </a:lnTo>
                <a:lnTo>
                  <a:pt x="3421" y="3084635"/>
                </a:lnTo>
                <a:lnTo>
                  <a:pt x="7671" y="3002864"/>
                </a:lnTo>
                <a:lnTo>
                  <a:pt x="13593" y="2921547"/>
                </a:lnTo>
                <a:lnTo>
                  <a:pt x="21168" y="2840697"/>
                </a:lnTo>
                <a:lnTo>
                  <a:pt x="30381" y="2760337"/>
                </a:lnTo>
                <a:lnTo>
                  <a:pt x="41213" y="2680479"/>
                </a:lnTo>
                <a:lnTo>
                  <a:pt x="53651" y="2601141"/>
                </a:lnTo>
                <a:lnTo>
                  <a:pt x="67674" y="2522342"/>
                </a:lnTo>
                <a:lnTo>
                  <a:pt x="83266" y="2444096"/>
                </a:lnTo>
                <a:lnTo>
                  <a:pt x="100411" y="2366422"/>
                </a:lnTo>
                <a:lnTo>
                  <a:pt x="119091" y="2289336"/>
                </a:lnTo>
                <a:lnTo>
                  <a:pt x="139290" y="2212856"/>
                </a:lnTo>
                <a:lnTo>
                  <a:pt x="160990" y="2136997"/>
                </a:lnTo>
                <a:lnTo>
                  <a:pt x="184176" y="2061778"/>
                </a:lnTo>
                <a:lnTo>
                  <a:pt x="208830" y="1987213"/>
                </a:lnTo>
                <a:lnTo>
                  <a:pt x="234933" y="1913322"/>
                </a:lnTo>
                <a:lnTo>
                  <a:pt x="262472" y="1840121"/>
                </a:lnTo>
                <a:lnTo>
                  <a:pt x="291428" y="1767626"/>
                </a:lnTo>
                <a:lnTo>
                  <a:pt x="321785" y="1695857"/>
                </a:lnTo>
                <a:lnTo>
                  <a:pt x="353524" y="1624826"/>
                </a:lnTo>
                <a:lnTo>
                  <a:pt x="386630" y="1554552"/>
                </a:lnTo>
                <a:lnTo>
                  <a:pt x="421085" y="1485055"/>
                </a:lnTo>
                <a:lnTo>
                  <a:pt x="456874" y="1416348"/>
                </a:lnTo>
                <a:lnTo>
                  <a:pt x="493978" y="1348448"/>
                </a:lnTo>
                <a:lnTo>
                  <a:pt x="532381" y="1281373"/>
                </a:lnTo>
                <a:lnTo>
                  <a:pt x="572065" y="1215141"/>
                </a:lnTo>
                <a:lnTo>
                  <a:pt x="613014" y="1149768"/>
                </a:lnTo>
                <a:lnTo>
                  <a:pt x="655211" y="1085271"/>
                </a:lnTo>
                <a:lnTo>
                  <a:pt x="698641" y="1021667"/>
                </a:lnTo>
                <a:lnTo>
                  <a:pt x="743283" y="958972"/>
                </a:lnTo>
                <a:lnTo>
                  <a:pt x="789123" y="897204"/>
                </a:lnTo>
                <a:lnTo>
                  <a:pt x="836142" y="836379"/>
                </a:lnTo>
                <a:lnTo>
                  <a:pt x="884327" y="776514"/>
                </a:lnTo>
                <a:lnTo>
                  <a:pt x="933658" y="717626"/>
                </a:lnTo>
                <a:lnTo>
                  <a:pt x="984116" y="659734"/>
                </a:lnTo>
                <a:lnTo>
                  <a:pt x="1035689" y="602852"/>
                </a:lnTo>
                <a:lnTo>
                  <a:pt x="1088357" y="546998"/>
                </a:lnTo>
                <a:lnTo>
                  <a:pt x="1142105" y="492191"/>
                </a:lnTo>
                <a:lnTo>
                  <a:pt x="1196914" y="438443"/>
                </a:lnTo>
                <a:lnTo>
                  <a:pt x="1252767" y="385775"/>
                </a:lnTo>
                <a:lnTo>
                  <a:pt x="1309649" y="334204"/>
                </a:lnTo>
                <a:lnTo>
                  <a:pt x="1367543" y="283744"/>
                </a:lnTo>
                <a:lnTo>
                  <a:pt x="1426430" y="234414"/>
                </a:lnTo>
                <a:lnTo>
                  <a:pt x="1486295" y="186232"/>
                </a:lnTo>
                <a:lnTo>
                  <a:pt x="1547121" y="139211"/>
                </a:lnTo>
                <a:lnTo>
                  <a:pt x="1608890" y="93371"/>
                </a:lnTo>
                <a:lnTo>
                  <a:pt x="1671585" y="48729"/>
                </a:lnTo>
                <a:lnTo>
                  <a:pt x="1735191" y="53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17" name="object 6">
            <a:extLst>
              <a:ext uri="{FF2B5EF4-FFF2-40B4-BE49-F238E27FC236}">
                <a16:creationId xmlns:a16="http://schemas.microsoft.com/office/drawing/2014/main" id="{0435CA61-FA18-40FF-AD35-3A5C0F1E1E8F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760052" y="2362739"/>
            <a:ext cx="228866" cy="171640"/>
          </a:xfrm>
          <a:prstGeom prst="rect">
            <a:avLst/>
          </a:prstGeom>
        </p:spPr>
      </p:pic>
      <p:sp>
        <p:nvSpPr>
          <p:cNvPr id="23" name="Holder 6">
            <a:extLst>
              <a:ext uri="{FF2B5EF4-FFF2-40B4-BE49-F238E27FC236}">
                <a16:creationId xmlns:a16="http://schemas.microsoft.com/office/drawing/2014/main" id="{0697E9D6-4999-4A14-9197-6A1399BDAE05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FCA5FD-57E5-4702-A91D-918335CFED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66216" y="2329940"/>
            <a:ext cx="4788223" cy="27907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i="1">
                <a:solidFill>
                  <a:schemeClr val="accent1"/>
                </a:solidFill>
                <a:latin typeface="Fira Sans" panose="020B05030500000200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050177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29AECDEE-6650-47FA-8CFD-602F862F8C97}"/>
              </a:ext>
            </a:extLst>
          </p:cNvPr>
          <p:cNvSpPr/>
          <p:nvPr userDrawn="1"/>
        </p:nvSpPr>
        <p:spPr>
          <a:xfrm>
            <a:off x="643750" y="948228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Espace réservé du titre 1">
            <a:extLst>
              <a:ext uri="{FF2B5EF4-FFF2-40B4-BE49-F238E27FC236}">
                <a16:creationId xmlns:a16="http://schemas.microsoft.com/office/drawing/2014/main" id="{3BA758D7-9FC1-49C9-A39D-70D2516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5"/>
            <a:ext cx="3518546" cy="18825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816D97D-F0C1-4B6B-B790-5A828056673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fr-FR" dirty="0"/>
              <a:t>Insérez une image ici</a:t>
            </a: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9E83EEE4-612B-4844-BB04-090AB624FC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050" y="2811777"/>
            <a:ext cx="3518546" cy="122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Fira Sans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8431380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29AECDEE-6650-47FA-8CFD-602F862F8C97}"/>
              </a:ext>
            </a:extLst>
          </p:cNvPr>
          <p:cNvSpPr/>
          <p:nvPr userDrawn="1"/>
        </p:nvSpPr>
        <p:spPr>
          <a:xfrm>
            <a:off x="643750" y="948228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Espace réservé du titre 1">
            <a:extLst>
              <a:ext uri="{FF2B5EF4-FFF2-40B4-BE49-F238E27FC236}">
                <a16:creationId xmlns:a16="http://schemas.microsoft.com/office/drawing/2014/main" id="{3BA758D7-9FC1-49C9-A39D-70D2516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5"/>
            <a:ext cx="3518546" cy="18825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816D97D-F0C1-4B6B-B790-5A828056673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fr-FR" dirty="0"/>
              <a:t>Insérez une image ici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AD52AF2B-6C70-43D4-A8B3-DF2CB73991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1051" y="3808737"/>
            <a:ext cx="4879818" cy="223542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E4ECEAA7-689A-4065-8C65-705B2EA3FD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1051" y="3197017"/>
            <a:ext cx="4879818" cy="5049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659093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29AECDEE-6650-47FA-8CFD-602F862F8C97}"/>
              </a:ext>
            </a:extLst>
          </p:cNvPr>
          <p:cNvSpPr/>
          <p:nvPr userDrawn="1"/>
        </p:nvSpPr>
        <p:spPr>
          <a:xfrm>
            <a:off x="643750" y="948228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Espace réservé du titre 1">
            <a:extLst>
              <a:ext uri="{FF2B5EF4-FFF2-40B4-BE49-F238E27FC236}">
                <a16:creationId xmlns:a16="http://schemas.microsoft.com/office/drawing/2014/main" id="{3BA758D7-9FC1-49C9-A39D-70D2516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5"/>
            <a:ext cx="3518546" cy="18825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9E83EEE4-612B-4844-BB04-090AB624FC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050" y="2811777"/>
            <a:ext cx="3518546" cy="122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Fira Sans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1D7757FF-01F3-480B-9E82-2DC6D1EF60AC}"/>
              </a:ext>
            </a:extLst>
          </p:cNvPr>
          <p:cNvSpPr/>
          <p:nvPr userDrawn="1"/>
        </p:nvSpPr>
        <p:spPr>
          <a:xfrm>
            <a:off x="5177109" y="2243264"/>
            <a:ext cx="3656965" cy="3656965"/>
          </a:xfrm>
          <a:custGeom>
            <a:avLst/>
            <a:gdLst/>
            <a:ahLst/>
            <a:cxnLst/>
            <a:rect l="l" t="t" r="r" b="b"/>
            <a:pathLst>
              <a:path w="3656965" h="3656965">
                <a:moveTo>
                  <a:pt x="1828418" y="0"/>
                </a:moveTo>
                <a:lnTo>
                  <a:pt x="1780480" y="616"/>
                </a:lnTo>
                <a:lnTo>
                  <a:pt x="1732845" y="2454"/>
                </a:lnTo>
                <a:lnTo>
                  <a:pt x="1685529" y="5501"/>
                </a:lnTo>
                <a:lnTo>
                  <a:pt x="1638548" y="9739"/>
                </a:lnTo>
                <a:lnTo>
                  <a:pt x="1591916" y="15155"/>
                </a:lnTo>
                <a:lnTo>
                  <a:pt x="1545648" y="21733"/>
                </a:lnTo>
                <a:lnTo>
                  <a:pt x="1499759" y="29458"/>
                </a:lnTo>
                <a:lnTo>
                  <a:pt x="1454265" y="38315"/>
                </a:lnTo>
                <a:lnTo>
                  <a:pt x="1409181" y="48290"/>
                </a:lnTo>
                <a:lnTo>
                  <a:pt x="1364520" y="59366"/>
                </a:lnTo>
                <a:lnTo>
                  <a:pt x="1320300" y="71529"/>
                </a:lnTo>
                <a:lnTo>
                  <a:pt x="1276534" y="84765"/>
                </a:lnTo>
                <a:lnTo>
                  <a:pt x="1233238" y="99057"/>
                </a:lnTo>
                <a:lnTo>
                  <a:pt x="1190426" y="114391"/>
                </a:lnTo>
                <a:lnTo>
                  <a:pt x="1148114" y="130751"/>
                </a:lnTo>
                <a:lnTo>
                  <a:pt x="1106318" y="148124"/>
                </a:lnTo>
                <a:lnTo>
                  <a:pt x="1065051" y="166493"/>
                </a:lnTo>
                <a:lnTo>
                  <a:pt x="1024329" y="185843"/>
                </a:lnTo>
                <a:lnTo>
                  <a:pt x="984167" y="206160"/>
                </a:lnTo>
                <a:lnTo>
                  <a:pt x="944580" y="227429"/>
                </a:lnTo>
                <a:lnTo>
                  <a:pt x="905583" y="249634"/>
                </a:lnTo>
                <a:lnTo>
                  <a:pt x="867191" y="272760"/>
                </a:lnTo>
                <a:lnTo>
                  <a:pt x="829420" y="296792"/>
                </a:lnTo>
                <a:lnTo>
                  <a:pt x="792284" y="321716"/>
                </a:lnTo>
                <a:lnTo>
                  <a:pt x="755798" y="347516"/>
                </a:lnTo>
                <a:lnTo>
                  <a:pt x="719978" y="374177"/>
                </a:lnTo>
                <a:lnTo>
                  <a:pt x="684838" y="401684"/>
                </a:lnTo>
                <a:lnTo>
                  <a:pt x="650394" y="430023"/>
                </a:lnTo>
                <a:lnTo>
                  <a:pt x="616660" y="459177"/>
                </a:lnTo>
                <a:lnTo>
                  <a:pt x="583652" y="489132"/>
                </a:lnTo>
                <a:lnTo>
                  <a:pt x="551384" y="519873"/>
                </a:lnTo>
                <a:lnTo>
                  <a:pt x="519873" y="551384"/>
                </a:lnTo>
                <a:lnTo>
                  <a:pt x="489132" y="583652"/>
                </a:lnTo>
                <a:lnTo>
                  <a:pt x="459177" y="616660"/>
                </a:lnTo>
                <a:lnTo>
                  <a:pt x="430023" y="650394"/>
                </a:lnTo>
                <a:lnTo>
                  <a:pt x="401684" y="684838"/>
                </a:lnTo>
                <a:lnTo>
                  <a:pt x="374177" y="719978"/>
                </a:lnTo>
                <a:lnTo>
                  <a:pt x="347516" y="755798"/>
                </a:lnTo>
                <a:lnTo>
                  <a:pt x="321716" y="792284"/>
                </a:lnTo>
                <a:lnTo>
                  <a:pt x="296792" y="829420"/>
                </a:lnTo>
                <a:lnTo>
                  <a:pt x="272760" y="867191"/>
                </a:lnTo>
                <a:lnTo>
                  <a:pt x="249634" y="905583"/>
                </a:lnTo>
                <a:lnTo>
                  <a:pt x="227429" y="944580"/>
                </a:lnTo>
                <a:lnTo>
                  <a:pt x="206160" y="984167"/>
                </a:lnTo>
                <a:lnTo>
                  <a:pt x="185843" y="1024329"/>
                </a:lnTo>
                <a:lnTo>
                  <a:pt x="166493" y="1065051"/>
                </a:lnTo>
                <a:lnTo>
                  <a:pt x="148124" y="1106318"/>
                </a:lnTo>
                <a:lnTo>
                  <a:pt x="130751" y="1148114"/>
                </a:lnTo>
                <a:lnTo>
                  <a:pt x="114391" y="1190426"/>
                </a:lnTo>
                <a:lnTo>
                  <a:pt x="99057" y="1233238"/>
                </a:lnTo>
                <a:lnTo>
                  <a:pt x="84765" y="1276534"/>
                </a:lnTo>
                <a:lnTo>
                  <a:pt x="71529" y="1320300"/>
                </a:lnTo>
                <a:lnTo>
                  <a:pt x="59366" y="1364520"/>
                </a:lnTo>
                <a:lnTo>
                  <a:pt x="48290" y="1409181"/>
                </a:lnTo>
                <a:lnTo>
                  <a:pt x="38315" y="1454265"/>
                </a:lnTo>
                <a:lnTo>
                  <a:pt x="29458" y="1499759"/>
                </a:lnTo>
                <a:lnTo>
                  <a:pt x="21733" y="1545648"/>
                </a:lnTo>
                <a:lnTo>
                  <a:pt x="15155" y="1591916"/>
                </a:lnTo>
                <a:lnTo>
                  <a:pt x="9739" y="1638548"/>
                </a:lnTo>
                <a:lnTo>
                  <a:pt x="5501" y="1685529"/>
                </a:lnTo>
                <a:lnTo>
                  <a:pt x="2454" y="1732845"/>
                </a:lnTo>
                <a:lnTo>
                  <a:pt x="616" y="1780480"/>
                </a:lnTo>
                <a:lnTo>
                  <a:pt x="0" y="1828419"/>
                </a:lnTo>
                <a:lnTo>
                  <a:pt x="616" y="1876357"/>
                </a:lnTo>
                <a:lnTo>
                  <a:pt x="2454" y="1923992"/>
                </a:lnTo>
                <a:lnTo>
                  <a:pt x="5501" y="1971308"/>
                </a:lnTo>
                <a:lnTo>
                  <a:pt x="9739" y="2018289"/>
                </a:lnTo>
                <a:lnTo>
                  <a:pt x="15155" y="2064921"/>
                </a:lnTo>
                <a:lnTo>
                  <a:pt x="21733" y="2111189"/>
                </a:lnTo>
                <a:lnTo>
                  <a:pt x="29458" y="2157078"/>
                </a:lnTo>
                <a:lnTo>
                  <a:pt x="38315" y="2202572"/>
                </a:lnTo>
                <a:lnTo>
                  <a:pt x="48290" y="2247656"/>
                </a:lnTo>
                <a:lnTo>
                  <a:pt x="59366" y="2292317"/>
                </a:lnTo>
                <a:lnTo>
                  <a:pt x="71529" y="2336537"/>
                </a:lnTo>
                <a:lnTo>
                  <a:pt x="84765" y="2380303"/>
                </a:lnTo>
                <a:lnTo>
                  <a:pt x="99057" y="2423599"/>
                </a:lnTo>
                <a:lnTo>
                  <a:pt x="114391" y="2466411"/>
                </a:lnTo>
                <a:lnTo>
                  <a:pt x="130751" y="2508723"/>
                </a:lnTo>
                <a:lnTo>
                  <a:pt x="148124" y="2550519"/>
                </a:lnTo>
                <a:lnTo>
                  <a:pt x="166493" y="2591786"/>
                </a:lnTo>
                <a:lnTo>
                  <a:pt x="185843" y="2632508"/>
                </a:lnTo>
                <a:lnTo>
                  <a:pt x="206160" y="2672670"/>
                </a:lnTo>
                <a:lnTo>
                  <a:pt x="227429" y="2712257"/>
                </a:lnTo>
                <a:lnTo>
                  <a:pt x="249634" y="2751254"/>
                </a:lnTo>
                <a:lnTo>
                  <a:pt x="272760" y="2789646"/>
                </a:lnTo>
                <a:lnTo>
                  <a:pt x="296792" y="2827417"/>
                </a:lnTo>
                <a:lnTo>
                  <a:pt x="321716" y="2864553"/>
                </a:lnTo>
                <a:lnTo>
                  <a:pt x="347516" y="2901039"/>
                </a:lnTo>
                <a:lnTo>
                  <a:pt x="374177" y="2936859"/>
                </a:lnTo>
                <a:lnTo>
                  <a:pt x="401684" y="2971999"/>
                </a:lnTo>
                <a:lnTo>
                  <a:pt x="430023" y="3006443"/>
                </a:lnTo>
                <a:lnTo>
                  <a:pt x="459177" y="3040177"/>
                </a:lnTo>
                <a:lnTo>
                  <a:pt x="489132" y="3073185"/>
                </a:lnTo>
                <a:lnTo>
                  <a:pt x="519873" y="3105453"/>
                </a:lnTo>
                <a:lnTo>
                  <a:pt x="551384" y="3136964"/>
                </a:lnTo>
                <a:lnTo>
                  <a:pt x="583652" y="3167705"/>
                </a:lnTo>
                <a:lnTo>
                  <a:pt x="616660" y="3197660"/>
                </a:lnTo>
                <a:lnTo>
                  <a:pt x="650394" y="3226814"/>
                </a:lnTo>
                <a:lnTo>
                  <a:pt x="684838" y="3255153"/>
                </a:lnTo>
                <a:lnTo>
                  <a:pt x="719978" y="3282660"/>
                </a:lnTo>
                <a:lnTo>
                  <a:pt x="755798" y="3309321"/>
                </a:lnTo>
                <a:lnTo>
                  <a:pt x="792284" y="3335121"/>
                </a:lnTo>
                <a:lnTo>
                  <a:pt x="829420" y="3360045"/>
                </a:lnTo>
                <a:lnTo>
                  <a:pt x="867191" y="3384077"/>
                </a:lnTo>
                <a:lnTo>
                  <a:pt x="905583" y="3407203"/>
                </a:lnTo>
                <a:lnTo>
                  <a:pt x="944580" y="3429408"/>
                </a:lnTo>
                <a:lnTo>
                  <a:pt x="984167" y="3450677"/>
                </a:lnTo>
                <a:lnTo>
                  <a:pt x="1024329" y="3470994"/>
                </a:lnTo>
                <a:lnTo>
                  <a:pt x="1065051" y="3490344"/>
                </a:lnTo>
                <a:lnTo>
                  <a:pt x="1106318" y="3508713"/>
                </a:lnTo>
                <a:lnTo>
                  <a:pt x="1148114" y="3526086"/>
                </a:lnTo>
                <a:lnTo>
                  <a:pt x="1190426" y="3542446"/>
                </a:lnTo>
                <a:lnTo>
                  <a:pt x="1233238" y="3557780"/>
                </a:lnTo>
                <a:lnTo>
                  <a:pt x="1276534" y="3572072"/>
                </a:lnTo>
                <a:lnTo>
                  <a:pt x="1320300" y="3585308"/>
                </a:lnTo>
                <a:lnTo>
                  <a:pt x="1364520" y="3597471"/>
                </a:lnTo>
                <a:lnTo>
                  <a:pt x="1409181" y="3608547"/>
                </a:lnTo>
                <a:lnTo>
                  <a:pt x="1454265" y="3618522"/>
                </a:lnTo>
                <a:lnTo>
                  <a:pt x="1499759" y="3627379"/>
                </a:lnTo>
                <a:lnTo>
                  <a:pt x="1545648" y="3635104"/>
                </a:lnTo>
                <a:lnTo>
                  <a:pt x="1591916" y="3641682"/>
                </a:lnTo>
                <a:lnTo>
                  <a:pt x="1638548" y="3647098"/>
                </a:lnTo>
                <a:lnTo>
                  <a:pt x="1685529" y="3651336"/>
                </a:lnTo>
                <a:lnTo>
                  <a:pt x="1732845" y="3654383"/>
                </a:lnTo>
                <a:lnTo>
                  <a:pt x="1780480" y="3656221"/>
                </a:lnTo>
                <a:lnTo>
                  <a:pt x="1828418" y="3656838"/>
                </a:lnTo>
                <a:lnTo>
                  <a:pt x="1876357" y="3656221"/>
                </a:lnTo>
                <a:lnTo>
                  <a:pt x="1923992" y="3654383"/>
                </a:lnTo>
                <a:lnTo>
                  <a:pt x="1971308" y="3651336"/>
                </a:lnTo>
                <a:lnTo>
                  <a:pt x="2018289" y="3647098"/>
                </a:lnTo>
                <a:lnTo>
                  <a:pt x="2064921" y="3641682"/>
                </a:lnTo>
                <a:lnTo>
                  <a:pt x="2111189" y="3635104"/>
                </a:lnTo>
                <a:lnTo>
                  <a:pt x="2157078" y="3627379"/>
                </a:lnTo>
                <a:lnTo>
                  <a:pt x="2202572" y="3618522"/>
                </a:lnTo>
                <a:lnTo>
                  <a:pt x="2247656" y="3608547"/>
                </a:lnTo>
                <a:lnTo>
                  <a:pt x="2292317" y="3597471"/>
                </a:lnTo>
                <a:lnTo>
                  <a:pt x="2336537" y="3585308"/>
                </a:lnTo>
                <a:lnTo>
                  <a:pt x="2380303" y="3572072"/>
                </a:lnTo>
                <a:lnTo>
                  <a:pt x="2423599" y="3557780"/>
                </a:lnTo>
                <a:lnTo>
                  <a:pt x="2466411" y="3542446"/>
                </a:lnTo>
                <a:lnTo>
                  <a:pt x="2508723" y="3526086"/>
                </a:lnTo>
                <a:lnTo>
                  <a:pt x="2550519" y="3508713"/>
                </a:lnTo>
                <a:lnTo>
                  <a:pt x="2591786" y="3490344"/>
                </a:lnTo>
                <a:lnTo>
                  <a:pt x="2632508" y="3470994"/>
                </a:lnTo>
                <a:lnTo>
                  <a:pt x="2672670" y="3450677"/>
                </a:lnTo>
                <a:lnTo>
                  <a:pt x="2712257" y="3429408"/>
                </a:lnTo>
                <a:lnTo>
                  <a:pt x="2751254" y="3407203"/>
                </a:lnTo>
                <a:lnTo>
                  <a:pt x="2789646" y="3384077"/>
                </a:lnTo>
                <a:lnTo>
                  <a:pt x="2827417" y="3360045"/>
                </a:lnTo>
                <a:lnTo>
                  <a:pt x="2864553" y="3335121"/>
                </a:lnTo>
                <a:lnTo>
                  <a:pt x="2901039" y="3309321"/>
                </a:lnTo>
                <a:lnTo>
                  <a:pt x="2936859" y="3282660"/>
                </a:lnTo>
                <a:lnTo>
                  <a:pt x="2971999" y="3255153"/>
                </a:lnTo>
                <a:lnTo>
                  <a:pt x="3006443" y="3226814"/>
                </a:lnTo>
                <a:lnTo>
                  <a:pt x="3040177" y="3197660"/>
                </a:lnTo>
                <a:lnTo>
                  <a:pt x="3073185" y="3167705"/>
                </a:lnTo>
                <a:lnTo>
                  <a:pt x="3105453" y="3136964"/>
                </a:lnTo>
                <a:lnTo>
                  <a:pt x="3136964" y="3105453"/>
                </a:lnTo>
                <a:lnTo>
                  <a:pt x="3167705" y="3073185"/>
                </a:lnTo>
                <a:lnTo>
                  <a:pt x="3197660" y="3040177"/>
                </a:lnTo>
                <a:lnTo>
                  <a:pt x="3226814" y="3006443"/>
                </a:lnTo>
                <a:lnTo>
                  <a:pt x="3255153" y="2971999"/>
                </a:lnTo>
                <a:lnTo>
                  <a:pt x="3282660" y="2936859"/>
                </a:lnTo>
                <a:lnTo>
                  <a:pt x="3309321" y="2901039"/>
                </a:lnTo>
                <a:lnTo>
                  <a:pt x="3335121" y="2864553"/>
                </a:lnTo>
                <a:lnTo>
                  <a:pt x="3360045" y="2827417"/>
                </a:lnTo>
                <a:lnTo>
                  <a:pt x="3384077" y="2789646"/>
                </a:lnTo>
                <a:lnTo>
                  <a:pt x="3407203" y="2751254"/>
                </a:lnTo>
                <a:lnTo>
                  <a:pt x="3429408" y="2712257"/>
                </a:lnTo>
                <a:lnTo>
                  <a:pt x="3450677" y="2672670"/>
                </a:lnTo>
                <a:lnTo>
                  <a:pt x="3470994" y="2632508"/>
                </a:lnTo>
                <a:lnTo>
                  <a:pt x="3490344" y="2591786"/>
                </a:lnTo>
                <a:lnTo>
                  <a:pt x="3508713" y="2550519"/>
                </a:lnTo>
                <a:lnTo>
                  <a:pt x="3526086" y="2508723"/>
                </a:lnTo>
                <a:lnTo>
                  <a:pt x="3542446" y="2466411"/>
                </a:lnTo>
                <a:lnTo>
                  <a:pt x="3557780" y="2423599"/>
                </a:lnTo>
                <a:lnTo>
                  <a:pt x="3572072" y="2380303"/>
                </a:lnTo>
                <a:lnTo>
                  <a:pt x="3585308" y="2336537"/>
                </a:lnTo>
                <a:lnTo>
                  <a:pt x="3597471" y="2292317"/>
                </a:lnTo>
                <a:lnTo>
                  <a:pt x="3608547" y="2247656"/>
                </a:lnTo>
                <a:lnTo>
                  <a:pt x="3618522" y="2202572"/>
                </a:lnTo>
                <a:lnTo>
                  <a:pt x="3627379" y="2157078"/>
                </a:lnTo>
                <a:lnTo>
                  <a:pt x="3635104" y="2111189"/>
                </a:lnTo>
                <a:lnTo>
                  <a:pt x="3641682" y="2064921"/>
                </a:lnTo>
                <a:lnTo>
                  <a:pt x="3647098" y="2018289"/>
                </a:lnTo>
                <a:lnTo>
                  <a:pt x="3651336" y="1971308"/>
                </a:lnTo>
                <a:lnTo>
                  <a:pt x="3654383" y="1923992"/>
                </a:lnTo>
                <a:lnTo>
                  <a:pt x="3656221" y="1876357"/>
                </a:lnTo>
                <a:lnTo>
                  <a:pt x="3656837" y="1828419"/>
                </a:lnTo>
                <a:lnTo>
                  <a:pt x="3656221" y="1780480"/>
                </a:lnTo>
                <a:lnTo>
                  <a:pt x="3654383" y="1732845"/>
                </a:lnTo>
                <a:lnTo>
                  <a:pt x="3651336" y="1685529"/>
                </a:lnTo>
                <a:lnTo>
                  <a:pt x="3647098" y="1638548"/>
                </a:lnTo>
                <a:lnTo>
                  <a:pt x="3641682" y="1591916"/>
                </a:lnTo>
                <a:lnTo>
                  <a:pt x="3635104" y="1545648"/>
                </a:lnTo>
                <a:lnTo>
                  <a:pt x="3627379" y="1499759"/>
                </a:lnTo>
                <a:lnTo>
                  <a:pt x="3618522" y="1454265"/>
                </a:lnTo>
                <a:lnTo>
                  <a:pt x="3608547" y="1409181"/>
                </a:lnTo>
                <a:lnTo>
                  <a:pt x="3597471" y="1364520"/>
                </a:lnTo>
                <a:lnTo>
                  <a:pt x="3585308" y="1320300"/>
                </a:lnTo>
                <a:lnTo>
                  <a:pt x="3572072" y="1276534"/>
                </a:lnTo>
                <a:lnTo>
                  <a:pt x="3557780" y="1233238"/>
                </a:lnTo>
                <a:lnTo>
                  <a:pt x="3542446" y="1190426"/>
                </a:lnTo>
                <a:lnTo>
                  <a:pt x="3526086" y="1148114"/>
                </a:lnTo>
                <a:lnTo>
                  <a:pt x="3508713" y="1106318"/>
                </a:lnTo>
                <a:lnTo>
                  <a:pt x="3490344" y="1065051"/>
                </a:lnTo>
                <a:lnTo>
                  <a:pt x="3470994" y="1024329"/>
                </a:lnTo>
                <a:lnTo>
                  <a:pt x="3450677" y="984167"/>
                </a:lnTo>
                <a:lnTo>
                  <a:pt x="3429408" y="944580"/>
                </a:lnTo>
                <a:lnTo>
                  <a:pt x="3407203" y="905583"/>
                </a:lnTo>
                <a:lnTo>
                  <a:pt x="3384077" y="867191"/>
                </a:lnTo>
                <a:lnTo>
                  <a:pt x="3360045" y="829420"/>
                </a:lnTo>
                <a:lnTo>
                  <a:pt x="3335121" y="792284"/>
                </a:lnTo>
                <a:lnTo>
                  <a:pt x="3309321" y="755798"/>
                </a:lnTo>
                <a:lnTo>
                  <a:pt x="3282660" y="719978"/>
                </a:lnTo>
                <a:lnTo>
                  <a:pt x="3255153" y="684838"/>
                </a:lnTo>
                <a:lnTo>
                  <a:pt x="3226814" y="650394"/>
                </a:lnTo>
                <a:lnTo>
                  <a:pt x="3197660" y="616660"/>
                </a:lnTo>
                <a:lnTo>
                  <a:pt x="3167705" y="583652"/>
                </a:lnTo>
                <a:lnTo>
                  <a:pt x="3136964" y="551384"/>
                </a:lnTo>
                <a:lnTo>
                  <a:pt x="3105453" y="519873"/>
                </a:lnTo>
                <a:lnTo>
                  <a:pt x="3073185" y="489132"/>
                </a:lnTo>
                <a:lnTo>
                  <a:pt x="3040177" y="459177"/>
                </a:lnTo>
                <a:lnTo>
                  <a:pt x="3006443" y="430023"/>
                </a:lnTo>
                <a:lnTo>
                  <a:pt x="2971999" y="401684"/>
                </a:lnTo>
                <a:lnTo>
                  <a:pt x="2936859" y="374177"/>
                </a:lnTo>
                <a:lnTo>
                  <a:pt x="2901039" y="347516"/>
                </a:lnTo>
                <a:lnTo>
                  <a:pt x="2864553" y="321716"/>
                </a:lnTo>
                <a:lnTo>
                  <a:pt x="2827417" y="296792"/>
                </a:lnTo>
                <a:lnTo>
                  <a:pt x="2789646" y="272760"/>
                </a:lnTo>
                <a:lnTo>
                  <a:pt x="2751254" y="249634"/>
                </a:lnTo>
                <a:lnTo>
                  <a:pt x="2712257" y="227429"/>
                </a:lnTo>
                <a:lnTo>
                  <a:pt x="2672670" y="206160"/>
                </a:lnTo>
                <a:lnTo>
                  <a:pt x="2632508" y="185843"/>
                </a:lnTo>
                <a:lnTo>
                  <a:pt x="2591786" y="166493"/>
                </a:lnTo>
                <a:lnTo>
                  <a:pt x="2550519" y="148124"/>
                </a:lnTo>
                <a:lnTo>
                  <a:pt x="2508723" y="130751"/>
                </a:lnTo>
                <a:lnTo>
                  <a:pt x="2466411" y="114391"/>
                </a:lnTo>
                <a:lnTo>
                  <a:pt x="2423599" y="99057"/>
                </a:lnTo>
                <a:lnTo>
                  <a:pt x="2380303" y="84765"/>
                </a:lnTo>
                <a:lnTo>
                  <a:pt x="2336537" y="71529"/>
                </a:lnTo>
                <a:lnTo>
                  <a:pt x="2292317" y="59366"/>
                </a:lnTo>
                <a:lnTo>
                  <a:pt x="2247656" y="48290"/>
                </a:lnTo>
                <a:lnTo>
                  <a:pt x="2202572" y="38315"/>
                </a:lnTo>
                <a:lnTo>
                  <a:pt x="2157078" y="29458"/>
                </a:lnTo>
                <a:lnTo>
                  <a:pt x="2111189" y="21733"/>
                </a:lnTo>
                <a:lnTo>
                  <a:pt x="2064921" y="15155"/>
                </a:lnTo>
                <a:lnTo>
                  <a:pt x="2018289" y="9739"/>
                </a:lnTo>
                <a:lnTo>
                  <a:pt x="1971308" y="5501"/>
                </a:lnTo>
                <a:lnTo>
                  <a:pt x="1923992" y="2454"/>
                </a:lnTo>
                <a:lnTo>
                  <a:pt x="1876357" y="616"/>
                </a:lnTo>
                <a:lnTo>
                  <a:pt x="1828418" y="0"/>
                </a:lnTo>
                <a:close/>
              </a:path>
            </a:pathLst>
          </a:cu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22" name="Espace réservé pour une image  21">
            <a:extLst>
              <a:ext uri="{FF2B5EF4-FFF2-40B4-BE49-F238E27FC236}">
                <a16:creationId xmlns:a16="http://schemas.microsoft.com/office/drawing/2014/main" id="{CDFD40C9-CC67-43EE-BBFB-BA2542B2E48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23032" y="1"/>
            <a:ext cx="4965375" cy="5085341"/>
          </a:xfrm>
          <a:custGeom>
            <a:avLst/>
            <a:gdLst>
              <a:gd name="connsiteX0" fmla="*/ 673873 w 4965375"/>
              <a:gd name="connsiteY0" fmla="*/ 0 h 5085341"/>
              <a:gd name="connsiteX1" fmla="*/ 4965375 w 4965375"/>
              <a:gd name="connsiteY1" fmla="*/ 0 h 5085341"/>
              <a:gd name="connsiteX2" fmla="*/ 4965375 w 4965375"/>
              <a:gd name="connsiteY2" fmla="*/ 4501178 h 5085341"/>
              <a:gd name="connsiteX3" fmla="*/ 4902299 w 4965375"/>
              <a:gd name="connsiteY3" fmla="*/ 4548345 h 5085341"/>
              <a:gd name="connsiteX4" fmla="*/ 3144294 w 4965375"/>
              <a:gd name="connsiteY4" fmla="*/ 5085341 h 5085341"/>
              <a:gd name="connsiteX5" fmla="*/ 1645537 w 4965375"/>
              <a:gd name="connsiteY5" fmla="*/ 4705842 h 5085341"/>
              <a:gd name="connsiteX6" fmla="*/ 1523469 w 4965375"/>
              <a:gd name="connsiteY6" fmla="*/ 4631684 h 5085341"/>
              <a:gd name="connsiteX7" fmla="*/ 1526149 w 4965375"/>
              <a:gd name="connsiteY7" fmla="*/ 4623566 h 5085341"/>
              <a:gd name="connsiteX8" fmla="*/ 1539385 w 4965375"/>
              <a:gd name="connsiteY8" fmla="*/ 4579800 h 5085341"/>
              <a:gd name="connsiteX9" fmla="*/ 1551548 w 4965375"/>
              <a:gd name="connsiteY9" fmla="*/ 4535580 h 5085341"/>
              <a:gd name="connsiteX10" fmla="*/ 1562624 w 4965375"/>
              <a:gd name="connsiteY10" fmla="*/ 4490919 h 5085341"/>
              <a:gd name="connsiteX11" fmla="*/ 1572599 w 4965375"/>
              <a:gd name="connsiteY11" fmla="*/ 4445835 h 5085341"/>
              <a:gd name="connsiteX12" fmla="*/ 1581456 w 4965375"/>
              <a:gd name="connsiteY12" fmla="*/ 4400341 h 5085341"/>
              <a:gd name="connsiteX13" fmla="*/ 1589181 w 4965375"/>
              <a:gd name="connsiteY13" fmla="*/ 4354452 h 5085341"/>
              <a:gd name="connsiteX14" fmla="*/ 1595759 w 4965375"/>
              <a:gd name="connsiteY14" fmla="*/ 4308184 h 5085341"/>
              <a:gd name="connsiteX15" fmla="*/ 1601175 w 4965375"/>
              <a:gd name="connsiteY15" fmla="*/ 4261552 h 5085341"/>
              <a:gd name="connsiteX16" fmla="*/ 1605413 w 4965375"/>
              <a:gd name="connsiteY16" fmla="*/ 4214571 h 5085341"/>
              <a:gd name="connsiteX17" fmla="*/ 1608460 w 4965375"/>
              <a:gd name="connsiteY17" fmla="*/ 4167255 h 5085341"/>
              <a:gd name="connsiteX18" fmla="*/ 1610298 w 4965375"/>
              <a:gd name="connsiteY18" fmla="*/ 4119620 h 5085341"/>
              <a:gd name="connsiteX19" fmla="*/ 1610914 w 4965375"/>
              <a:gd name="connsiteY19" fmla="*/ 4071682 h 5085341"/>
              <a:gd name="connsiteX20" fmla="*/ 1610298 w 4965375"/>
              <a:gd name="connsiteY20" fmla="*/ 4023743 h 5085341"/>
              <a:gd name="connsiteX21" fmla="*/ 1608460 w 4965375"/>
              <a:gd name="connsiteY21" fmla="*/ 3976108 h 5085341"/>
              <a:gd name="connsiteX22" fmla="*/ 1605413 w 4965375"/>
              <a:gd name="connsiteY22" fmla="*/ 3928792 h 5085341"/>
              <a:gd name="connsiteX23" fmla="*/ 1601175 w 4965375"/>
              <a:gd name="connsiteY23" fmla="*/ 3881811 h 5085341"/>
              <a:gd name="connsiteX24" fmla="*/ 1595759 w 4965375"/>
              <a:gd name="connsiteY24" fmla="*/ 3835179 h 5085341"/>
              <a:gd name="connsiteX25" fmla="*/ 1589181 w 4965375"/>
              <a:gd name="connsiteY25" fmla="*/ 3788911 h 5085341"/>
              <a:gd name="connsiteX26" fmla="*/ 1581456 w 4965375"/>
              <a:gd name="connsiteY26" fmla="*/ 3743022 h 5085341"/>
              <a:gd name="connsiteX27" fmla="*/ 1572599 w 4965375"/>
              <a:gd name="connsiteY27" fmla="*/ 3697528 h 5085341"/>
              <a:gd name="connsiteX28" fmla="*/ 1562624 w 4965375"/>
              <a:gd name="connsiteY28" fmla="*/ 3652444 h 5085341"/>
              <a:gd name="connsiteX29" fmla="*/ 1551548 w 4965375"/>
              <a:gd name="connsiteY29" fmla="*/ 3607783 h 5085341"/>
              <a:gd name="connsiteX30" fmla="*/ 1539385 w 4965375"/>
              <a:gd name="connsiteY30" fmla="*/ 3563563 h 5085341"/>
              <a:gd name="connsiteX31" fmla="*/ 1526149 w 4965375"/>
              <a:gd name="connsiteY31" fmla="*/ 3519797 h 5085341"/>
              <a:gd name="connsiteX32" fmla="*/ 1511857 w 4965375"/>
              <a:gd name="connsiteY32" fmla="*/ 3476501 h 5085341"/>
              <a:gd name="connsiteX33" fmla="*/ 1496523 w 4965375"/>
              <a:gd name="connsiteY33" fmla="*/ 3433689 h 5085341"/>
              <a:gd name="connsiteX34" fmla="*/ 1480163 w 4965375"/>
              <a:gd name="connsiteY34" fmla="*/ 3391377 h 5085341"/>
              <a:gd name="connsiteX35" fmla="*/ 1462790 w 4965375"/>
              <a:gd name="connsiteY35" fmla="*/ 3349581 h 5085341"/>
              <a:gd name="connsiteX36" fmla="*/ 1444421 w 4965375"/>
              <a:gd name="connsiteY36" fmla="*/ 3308314 h 5085341"/>
              <a:gd name="connsiteX37" fmla="*/ 1425071 w 4965375"/>
              <a:gd name="connsiteY37" fmla="*/ 3267592 h 5085341"/>
              <a:gd name="connsiteX38" fmla="*/ 1404754 w 4965375"/>
              <a:gd name="connsiteY38" fmla="*/ 3227430 h 5085341"/>
              <a:gd name="connsiteX39" fmla="*/ 1383485 w 4965375"/>
              <a:gd name="connsiteY39" fmla="*/ 3187843 h 5085341"/>
              <a:gd name="connsiteX40" fmla="*/ 1361280 w 4965375"/>
              <a:gd name="connsiteY40" fmla="*/ 3148846 h 5085341"/>
              <a:gd name="connsiteX41" fmla="*/ 1338154 w 4965375"/>
              <a:gd name="connsiteY41" fmla="*/ 3110454 h 5085341"/>
              <a:gd name="connsiteX42" fmla="*/ 1314122 w 4965375"/>
              <a:gd name="connsiteY42" fmla="*/ 3072683 h 5085341"/>
              <a:gd name="connsiteX43" fmla="*/ 1289198 w 4965375"/>
              <a:gd name="connsiteY43" fmla="*/ 3035547 h 5085341"/>
              <a:gd name="connsiteX44" fmla="*/ 1263398 w 4965375"/>
              <a:gd name="connsiteY44" fmla="*/ 2999061 h 5085341"/>
              <a:gd name="connsiteX45" fmla="*/ 1236737 w 4965375"/>
              <a:gd name="connsiteY45" fmla="*/ 2963241 h 5085341"/>
              <a:gd name="connsiteX46" fmla="*/ 1209230 w 4965375"/>
              <a:gd name="connsiteY46" fmla="*/ 2928101 h 5085341"/>
              <a:gd name="connsiteX47" fmla="*/ 1180891 w 4965375"/>
              <a:gd name="connsiteY47" fmla="*/ 2893657 h 5085341"/>
              <a:gd name="connsiteX48" fmla="*/ 1151737 w 4965375"/>
              <a:gd name="connsiteY48" fmla="*/ 2859923 h 5085341"/>
              <a:gd name="connsiteX49" fmla="*/ 1121782 w 4965375"/>
              <a:gd name="connsiteY49" fmla="*/ 2826915 h 5085341"/>
              <a:gd name="connsiteX50" fmla="*/ 1091041 w 4965375"/>
              <a:gd name="connsiteY50" fmla="*/ 2794647 h 5085341"/>
              <a:gd name="connsiteX51" fmla="*/ 1059530 w 4965375"/>
              <a:gd name="connsiteY51" fmla="*/ 2763136 h 5085341"/>
              <a:gd name="connsiteX52" fmla="*/ 1027262 w 4965375"/>
              <a:gd name="connsiteY52" fmla="*/ 2732395 h 5085341"/>
              <a:gd name="connsiteX53" fmla="*/ 994254 w 4965375"/>
              <a:gd name="connsiteY53" fmla="*/ 2702440 h 5085341"/>
              <a:gd name="connsiteX54" fmla="*/ 960520 w 4965375"/>
              <a:gd name="connsiteY54" fmla="*/ 2673286 h 5085341"/>
              <a:gd name="connsiteX55" fmla="*/ 926076 w 4965375"/>
              <a:gd name="connsiteY55" fmla="*/ 2644947 h 5085341"/>
              <a:gd name="connsiteX56" fmla="*/ 890936 w 4965375"/>
              <a:gd name="connsiteY56" fmla="*/ 2617440 h 5085341"/>
              <a:gd name="connsiteX57" fmla="*/ 855116 w 4965375"/>
              <a:gd name="connsiteY57" fmla="*/ 2590779 h 5085341"/>
              <a:gd name="connsiteX58" fmla="*/ 818630 w 4965375"/>
              <a:gd name="connsiteY58" fmla="*/ 2564979 h 5085341"/>
              <a:gd name="connsiteX59" fmla="*/ 781494 w 4965375"/>
              <a:gd name="connsiteY59" fmla="*/ 2540055 h 5085341"/>
              <a:gd name="connsiteX60" fmla="*/ 743723 w 4965375"/>
              <a:gd name="connsiteY60" fmla="*/ 2516023 h 5085341"/>
              <a:gd name="connsiteX61" fmla="*/ 705331 w 4965375"/>
              <a:gd name="connsiteY61" fmla="*/ 2492897 h 5085341"/>
              <a:gd name="connsiteX62" fmla="*/ 666334 w 4965375"/>
              <a:gd name="connsiteY62" fmla="*/ 2470692 h 5085341"/>
              <a:gd name="connsiteX63" fmla="*/ 626747 w 4965375"/>
              <a:gd name="connsiteY63" fmla="*/ 2449423 h 5085341"/>
              <a:gd name="connsiteX64" fmla="*/ 586585 w 4965375"/>
              <a:gd name="connsiteY64" fmla="*/ 2429106 h 5085341"/>
              <a:gd name="connsiteX65" fmla="*/ 545863 w 4965375"/>
              <a:gd name="connsiteY65" fmla="*/ 2409756 h 5085341"/>
              <a:gd name="connsiteX66" fmla="*/ 504596 w 4965375"/>
              <a:gd name="connsiteY66" fmla="*/ 2391387 h 5085341"/>
              <a:gd name="connsiteX67" fmla="*/ 462800 w 4965375"/>
              <a:gd name="connsiteY67" fmla="*/ 2374014 h 5085341"/>
              <a:gd name="connsiteX68" fmla="*/ 420488 w 4965375"/>
              <a:gd name="connsiteY68" fmla="*/ 2357654 h 5085341"/>
              <a:gd name="connsiteX69" fmla="*/ 377676 w 4965375"/>
              <a:gd name="connsiteY69" fmla="*/ 2342320 h 5085341"/>
              <a:gd name="connsiteX70" fmla="*/ 334380 w 4965375"/>
              <a:gd name="connsiteY70" fmla="*/ 2328028 h 5085341"/>
              <a:gd name="connsiteX71" fmla="*/ 290614 w 4965375"/>
              <a:gd name="connsiteY71" fmla="*/ 2314792 h 5085341"/>
              <a:gd name="connsiteX72" fmla="*/ 246394 w 4965375"/>
              <a:gd name="connsiteY72" fmla="*/ 2302629 h 5085341"/>
              <a:gd name="connsiteX73" fmla="*/ 201733 w 4965375"/>
              <a:gd name="connsiteY73" fmla="*/ 2291553 h 5085341"/>
              <a:gd name="connsiteX74" fmla="*/ 156649 w 4965375"/>
              <a:gd name="connsiteY74" fmla="*/ 2281578 h 5085341"/>
              <a:gd name="connsiteX75" fmla="*/ 111155 w 4965375"/>
              <a:gd name="connsiteY75" fmla="*/ 2272721 h 5085341"/>
              <a:gd name="connsiteX76" fmla="*/ 65266 w 4965375"/>
              <a:gd name="connsiteY76" fmla="*/ 2264996 h 5085341"/>
              <a:gd name="connsiteX77" fmla="*/ 18998 w 4965375"/>
              <a:gd name="connsiteY77" fmla="*/ 2258418 h 5085341"/>
              <a:gd name="connsiteX78" fmla="*/ 16009 w 4965375"/>
              <a:gd name="connsiteY78" fmla="*/ 2258071 h 5085341"/>
              <a:gd name="connsiteX79" fmla="*/ 0 w 4965375"/>
              <a:gd name="connsiteY79" fmla="*/ 1941047 h 5085341"/>
              <a:gd name="connsiteX80" fmla="*/ 536996 w 4965375"/>
              <a:gd name="connsiteY80" fmla="*/ 183042 h 508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4965375" h="5085341">
                <a:moveTo>
                  <a:pt x="673873" y="0"/>
                </a:moveTo>
                <a:lnTo>
                  <a:pt x="4965375" y="0"/>
                </a:lnTo>
                <a:lnTo>
                  <a:pt x="4965375" y="4501178"/>
                </a:lnTo>
                <a:lnTo>
                  <a:pt x="4902299" y="4548345"/>
                </a:lnTo>
                <a:cubicBezTo>
                  <a:pt x="4400466" y="4887377"/>
                  <a:pt x="3795499" y="5085341"/>
                  <a:pt x="3144294" y="5085341"/>
                </a:cubicBezTo>
                <a:cubicBezTo>
                  <a:pt x="2601623" y="5085341"/>
                  <a:pt x="2091062" y="4947866"/>
                  <a:pt x="1645537" y="4705842"/>
                </a:cubicBezTo>
                <a:lnTo>
                  <a:pt x="1523469" y="4631684"/>
                </a:lnTo>
                <a:lnTo>
                  <a:pt x="1526149" y="4623566"/>
                </a:lnTo>
                <a:lnTo>
                  <a:pt x="1539385" y="4579800"/>
                </a:lnTo>
                <a:lnTo>
                  <a:pt x="1551548" y="4535580"/>
                </a:lnTo>
                <a:lnTo>
                  <a:pt x="1562624" y="4490919"/>
                </a:lnTo>
                <a:lnTo>
                  <a:pt x="1572599" y="4445835"/>
                </a:lnTo>
                <a:lnTo>
                  <a:pt x="1581456" y="4400341"/>
                </a:lnTo>
                <a:lnTo>
                  <a:pt x="1589181" y="4354452"/>
                </a:lnTo>
                <a:lnTo>
                  <a:pt x="1595759" y="4308184"/>
                </a:lnTo>
                <a:lnTo>
                  <a:pt x="1601175" y="4261552"/>
                </a:lnTo>
                <a:lnTo>
                  <a:pt x="1605413" y="4214571"/>
                </a:lnTo>
                <a:lnTo>
                  <a:pt x="1608460" y="4167255"/>
                </a:lnTo>
                <a:lnTo>
                  <a:pt x="1610298" y="4119620"/>
                </a:lnTo>
                <a:lnTo>
                  <a:pt x="1610914" y="4071682"/>
                </a:lnTo>
                <a:lnTo>
                  <a:pt x="1610298" y="4023743"/>
                </a:lnTo>
                <a:lnTo>
                  <a:pt x="1608460" y="3976108"/>
                </a:lnTo>
                <a:lnTo>
                  <a:pt x="1605413" y="3928792"/>
                </a:lnTo>
                <a:lnTo>
                  <a:pt x="1601175" y="3881811"/>
                </a:lnTo>
                <a:lnTo>
                  <a:pt x="1595759" y="3835179"/>
                </a:lnTo>
                <a:lnTo>
                  <a:pt x="1589181" y="3788911"/>
                </a:lnTo>
                <a:lnTo>
                  <a:pt x="1581456" y="3743022"/>
                </a:lnTo>
                <a:lnTo>
                  <a:pt x="1572599" y="3697528"/>
                </a:lnTo>
                <a:lnTo>
                  <a:pt x="1562624" y="3652444"/>
                </a:lnTo>
                <a:lnTo>
                  <a:pt x="1551548" y="3607783"/>
                </a:lnTo>
                <a:lnTo>
                  <a:pt x="1539385" y="3563563"/>
                </a:lnTo>
                <a:lnTo>
                  <a:pt x="1526149" y="3519797"/>
                </a:lnTo>
                <a:lnTo>
                  <a:pt x="1511857" y="3476501"/>
                </a:lnTo>
                <a:lnTo>
                  <a:pt x="1496523" y="3433689"/>
                </a:lnTo>
                <a:lnTo>
                  <a:pt x="1480163" y="3391377"/>
                </a:lnTo>
                <a:lnTo>
                  <a:pt x="1462790" y="3349581"/>
                </a:lnTo>
                <a:lnTo>
                  <a:pt x="1444421" y="3308314"/>
                </a:lnTo>
                <a:lnTo>
                  <a:pt x="1425071" y="3267592"/>
                </a:lnTo>
                <a:lnTo>
                  <a:pt x="1404754" y="3227430"/>
                </a:lnTo>
                <a:lnTo>
                  <a:pt x="1383485" y="3187843"/>
                </a:lnTo>
                <a:lnTo>
                  <a:pt x="1361280" y="3148846"/>
                </a:lnTo>
                <a:lnTo>
                  <a:pt x="1338154" y="3110454"/>
                </a:lnTo>
                <a:lnTo>
                  <a:pt x="1314122" y="3072683"/>
                </a:lnTo>
                <a:lnTo>
                  <a:pt x="1289198" y="3035547"/>
                </a:lnTo>
                <a:lnTo>
                  <a:pt x="1263398" y="2999061"/>
                </a:lnTo>
                <a:lnTo>
                  <a:pt x="1236737" y="2963241"/>
                </a:lnTo>
                <a:lnTo>
                  <a:pt x="1209230" y="2928101"/>
                </a:lnTo>
                <a:lnTo>
                  <a:pt x="1180891" y="2893657"/>
                </a:lnTo>
                <a:lnTo>
                  <a:pt x="1151737" y="2859923"/>
                </a:lnTo>
                <a:lnTo>
                  <a:pt x="1121782" y="2826915"/>
                </a:lnTo>
                <a:lnTo>
                  <a:pt x="1091041" y="2794647"/>
                </a:lnTo>
                <a:lnTo>
                  <a:pt x="1059530" y="2763136"/>
                </a:lnTo>
                <a:lnTo>
                  <a:pt x="1027262" y="2732395"/>
                </a:lnTo>
                <a:lnTo>
                  <a:pt x="994254" y="2702440"/>
                </a:lnTo>
                <a:lnTo>
                  <a:pt x="960520" y="2673286"/>
                </a:lnTo>
                <a:lnTo>
                  <a:pt x="926076" y="2644947"/>
                </a:lnTo>
                <a:lnTo>
                  <a:pt x="890936" y="2617440"/>
                </a:lnTo>
                <a:lnTo>
                  <a:pt x="855116" y="2590779"/>
                </a:lnTo>
                <a:lnTo>
                  <a:pt x="818630" y="2564979"/>
                </a:lnTo>
                <a:lnTo>
                  <a:pt x="781494" y="2540055"/>
                </a:lnTo>
                <a:lnTo>
                  <a:pt x="743723" y="2516023"/>
                </a:lnTo>
                <a:lnTo>
                  <a:pt x="705331" y="2492897"/>
                </a:lnTo>
                <a:lnTo>
                  <a:pt x="666334" y="2470692"/>
                </a:lnTo>
                <a:lnTo>
                  <a:pt x="626747" y="2449423"/>
                </a:lnTo>
                <a:lnTo>
                  <a:pt x="586585" y="2429106"/>
                </a:lnTo>
                <a:lnTo>
                  <a:pt x="545863" y="2409756"/>
                </a:lnTo>
                <a:lnTo>
                  <a:pt x="504596" y="2391387"/>
                </a:lnTo>
                <a:lnTo>
                  <a:pt x="462800" y="2374014"/>
                </a:lnTo>
                <a:lnTo>
                  <a:pt x="420488" y="2357654"/>
                </a:lnTo>
                <a:lnTo>
                  <a:pt x="377676" y="2342320"/>
                </a:lnTo>
                <a:lnTo>
                  <a:pt x="334380" y="2328028"/>
                </a:lnTo>
                <a:lnTo>
                  <a:pt x="290614" y="2314792"/>
                </a:lnTo>
                <a:lnTo>
                  <a:pt x="246394" y="2302629"/>
                </a:lnTo>
                <a:lnTo>
                  <a:pt x="201733" y="2291553"/>
                </a:lnTo>
                <a:lnTo>
                  <a:pt x="156649" y="2281578"/>
                </a:lnTo>
                <a:lnTo>
                  <a:pt x="111155" y="2272721"/>
                </a:lnTo>
                <a:lnTo>
                  <a:pt x="65266" y="2264996"/>
                </a:lnTo>
                <a:lnTo>
                  <a:pt x="18998" y="2258418"/>
                </a:lnTo>
                <a:lnTo>
                  <a:pt x="16009" y="2258071"/>
                </a:lnTo>
                <a:lnTo>
                  <a:pt x="0" y="1941047"/>
                </a:lnTo>
                <a:cubicBezTo>
                  <a:pt x="0" y="1289842"/>
                  <a:pt x="197965" y="684875"/>
                  <a:pt x="536996" y="183042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fr-FR" dirty="0"/>
              <a:t>Insérez ici une image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9F33A07D-EC0B-48B1-A8E9-3C62045F7E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09599" y="3607403"/>
            <a:ext cx="2549628" cy="1293210"/>
          </a:xfrm>
        </p:spPr>
        <p:txBody>
          <a:bodyPr lIns="0" tIns="0" rIns="0" bIns="0">
            <a:normAutofit/>
          </a:bodyPr>
          <a:lstStyle>
            <a:lvl1pPr>
              <a:defRPr sz="1800" i="1">
                <a:solidFill>
                  <a:schemeClr val="bg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89396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OD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3">
            <a:extLst>
              <a:ext uri="{FF2B5EF4-FFF2-40B4-BE49-F238E27FC236}">
                <a16:creationId xmlns:a16="http://schemas.microsoft.com/office/drawing/2014/main" id="{5191516F-2C08-453F-A4C3-7537205EB8E8}"/>
              </a:ext>
            </a:extLst>
          </p:cNvPr>
          <p:cNvSpPr/>
          <p:nvPr userDrawn="1"/>
        </p:nvSpPr>
        <p:spPr>
          <a:xfrm>
            <a:off x="9082862" y="0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0"/>
                </a:moveTo>
                <a:lnTo>
                  <a:pt x="0" y="0"/>
                </a:lnTo>
                <a:lnTo>
                  <a:pt x="0" y="224790"/>
                </a:lnTo>
                <a:lnTo>
                  <a:pt x="2888919" y="224790"/>
                </a:lnTo>
                <a:lnTo>
                  <a:pt x="2888919" y="3143250"/>
                </a:lnTo>
                <a:lnTo>
                  <a:pt x="3110319" y="3143250"/>
                </a:lnTo>
                <a:lnTo>
                  <a:pt x="3110319" y="224790"/>
                </a:lnTo>
                <a:lnTo>
                  <a:pt x="3110319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29AECDEE-6650-47FA-8CFD-602F862F8C97}"/>
              </a:ext>
            </a:extLst>
          </p:cNvPr>
          <p:cNvSpPr/>
          <p:nvPr userDrawn="1"/>
        </p:nvSpPr>
        <p:spPr>
          <a:xfrm>
            <a:off x="643750" y="948228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Espace réservé du titre 1">
            <a:extLst>
              <a:ext uri="{FF2B5EF4-FFF2-40B4-BE49-F238E27FC236}">
                <a16:creationId xmlns:a16="http://schemas.microsoft.com/office/drawing/2014/main" id="{3BA758D7-9FC1-49C9-A39D-70D2516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6"/>
            <a:ext cx="6711328" cy="95921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1297B6AE-FABA-4585-A2EE-FB6B3565504D}"/>
              </a:ext>
            </a:extLst>
          </p:cNvPr>
          <p:cNvSpPr/>
          <p:nvPr userDrawn="1"/>
        </p:nvSpPr>
        <p:spPr>
          <a:xfrm>
            <a:off x="643750" y="948232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B63E60E-385E-4A23-8F63-B2671A41C85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00113" y="2112963"/>
            <a:ext cx="4001624" cy="3719512"/>
          </a:xfrm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fr-FR" dirty="0"/>
              <a:t>Insérez ici une image</a:t>
            </a:r>
          </a:p>
        </p:txBody>
      </p:sp>
      <p:sp>
        <p:nvSpPr>
          <p:cNvPr id="23" name="Espace réservé pour une image  2">
            <a:extLst>
              <a:ext uri="{FF2B5EF4-FFF2-40B4-BE49-F238E27FC236}">
                <a16:creationId xmlns:a16="http://schemas.microsoft.com/office/drawing/2014/main" id="{BAA0B146-EB32-4ADF-A8BD-A7E87C3F242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158729" y="2112579"/>
            <a:ext cx="4001624" cy="1338940"/>
          </a:xfrm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fr-FR" dirty="0"/>
              <a:t>Insérez ici une image</a:t>
            </a:r>
          </a:p>
        </p:txBody>
      </p:sp>
      <p:sp>
        <p:nvSpPr>
          <p:cNvPr id="24" name="Espace réservé pour une image  2">
            <a:extLst>
              <a:ext uri="{FF2B5EF4-FFF2-40B4-BE49-F238E27FC236}">
                <a16:creationId xmlns:a16="http://schemas.microsoft.com/office/drawing/2014/main" id="{4D9FCCAC-A647-4DB1-9CCA-B71ED0AB262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158729" y="3709241"/>
            <a:ext cx="1872000" cy="2123234"/>
          </a:xfrm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fr-FR" dirty="0"/>
              <a:t>Insérez ici une image</a:t>
            </a:r>
          </a:p>
        </p:txBody>
      </p:sp>
      <p:sp>
        <p:nvSpPr>
          <p:cNvPr id="25" name="Espace réservé pour une image  2">
            <a:extLst>
              <a:ext uri="{FF2B5EF4-FFF2-40B4-BE49-F238E27FC236}">
                <a16:creationId xmlns:a16="http://schemas.microsoft.com/office/drawing/2014/main" id="{C85E827E-EA08-4C5D-97EF-9115805B60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87089" y="3709241"/>
            <a:ext cx="1872000" cy="2123234"/>
          </a:xfrm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fr-FR" dirty="0"/>
              <a:t>Insérez ici une image</a:t>
            </a:r>
          </a:p>
        </p:txBody>
      </p:sp>
      <p:sp>
        <p:nvSpPr>
          <p:cNvPr id="26" name="Espace réservé pour une image  2">
            <a:extLst>
              <a:ext uri="{FF2B5EF4-FFF2-40B4-BE49-F238E27FC236}">
                <a16:creationId xmlns:a16="http://schemas.microsoft.com/office/drawing/2014/main" id="{04F5DFE9-BD83-42F4-9978-7CCDBA0C1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416713" y="2112962"/>
            <a:ext cx="1872000" cy="3719511"/>
          </a:xfrm>
        </p:spPr>
        <p:txBody>
          <a:bodyPr anchor="ctr" anchorCtr="0">
            <a:normAutofit/>
          </a:bodyPr>
          <a:lstStyle>
            <a:lvl1pPr algn="ctr">
              <a:defRPr sz="1200"/>
            </a:lvl1pPr>
          </a:lstStyle>
          <a:p>
            <a:r>
              <a:rPr lang="fr-FR" dirty="0"/>
              <a:t>Insérez ici une image</a:t>
            </a:r>
          </a:p>
        </p:txBody>
      </p:sp>
    </p:spTree>
    <p:extLst>
      <p:ext uri="{BB962C8B-B14F-4D97-AF65-F5344CB8AC3E}">
        <p14:creationId xmlns:p14="http://schemas.microsoft.com/office/powerpoint/2010/main" val="34298537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ITATION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>
            <a:extLst>
              <a:ext uri="{FF2B5EF4-FFF2-40B4-BE49-F238E27FC236}">
                <a16:creationId xmlns:a16="http://schemas.microsoft.com/office/drawing/2014/main" id="{60292A73-EFEF-4671-B6DE-4E721E881D66}"/>
              </a:ext>
            </a:extLst>
          </p:cNvPr>
          <p:cNvSpPr/>
          <p:nvPr/>
        </p:nvSpPr>
        <p:spPr>
          <a:xfrm>
            <a:off x="1219880" y="1600517"/>
            <a:ext cx="3656965" cy="3656965"/>
          </a:xfrm>
          <a:custGeom>
            <a:avLst/>
            <a:gdLst/>
            <a:ahLst/>
            <a:cxnLst/>
            <a:rect l="l" t="t" r="r" b="b"/>
            <a:pathLst>
              <a:path w="3656965" h="3656965">
                <a:moveTo>
                  <a:pt x="1828419" y="0"/>
                </a:moveTo>
                <a:lnTo>
                  <a:pt x="1780480" y="616"/>
                </a:lnTo>
                <a:lnTo>
                  <a:pt x="1732845" y="2454"/>
                </a:lnTo>
                <a:lnTo>
                  <a:pt x="1685529" y="5501"/>
                </a:lnTo>
                <a:lnTo>
                  <a:pt x="1638548" y="9739"/>
                </a:lnTo>
                <a:lnTo>
                  <a:pt x="1591916" y="15155"/>
                </a:lnTo>
                <a:lnTo>
                  <a:pt x="1545648" y="21733"/>
                </a:lnTo>
                <a:lnTo>
                  <a:pt x="1499759" y="29458"/>
                </a:lnTo>
                <a:lnTo>
                  <a:pt x="1454265" y="38315"/>
                </a:lnTo>
                <a:lnTo>
                  <a:pt x="1409181" y="48290"/>
                </a:lnTo>
                <a:lnTo>
                  <a:pt x="1364520" y="59366"/>
                </a:lnTo>
                <a:lnTo>
                  <a:pt x="1320300" y="71529"/>
                </a:lnTo>
                <a:lnTo>
                  <a:pt x="1276534" y="84765"/>
                </a:lnTo>
                <a:lnTo>
                  <a:pt x="1233238" y="99057"/>
                </a:lnTo>
                <a:lnTo>
                  <a:pt x="1190426" y="114391"/>
                </a:lnTo>
                <a:lnTo>
                  <a:pt x="1148114" y="130751"/>
                </a:lnTo>
                <a:lnTo>
                  <a:pt x="1106318" y="148124"/>
                </a:lnTo>
                <a:lnTo>
                  <a:pt x="1065051" y="166493"/>
                </a:lnTo>
                <a:lnTo>
                  <a:pt x="1024329" y="185843"/>
                </a:lnTo>
                <a:lnTo>
                  <a:pt x="984167" y="206160"/>
                </a:lnTo>
                <a:lnTo>
                  <a:pt x="944580" y="227429"/>
                </a:lnTo>
                <a:lnTo>
                  <a:pt x="905583" y="249634"/>
                </a:lnTo>
                <a:lnTo>
                  <a:pt x="867191" y="272760"/>
                </a:lnTo>
                <a:lnTo>
                  <a:pt x="829420" y="296792"/>
                </a:lnTo>
                <a:lnTo>
                  <a:pt x="792284" y="321716"/>
                </a:lnTo>
                <a:lnTo>
                  <a:pt x="755798" y="347516"/>
                </a:lnTo>
                <a:lnTo>
                  <a:pt x="719978" y="374177"/>
                </a:lnTo>
                <a:lnTo>
                  <a:pt x="684838" y="401684"/>
                </a:lnTo>
                <a:lnTo>
                  <a:pt x="650394" y="430023"/>
                </a:lnTo>
                <a:lnTo>
                  <a:pt x="616660" y="459177"/>
                </a:lnTo>
                <a:lnTo>
                  <a:pt x="583652" y="489132"/>
                </a:lnTo>
                <a:lnTo>
                  <a:pt x="551384" y="519873"/>
                </a:lnTo>
                <a:lnTo>
                  <a:pt x="519873" y="551384"/>
                </a:lnTo>
                <a:lnTo>
                  <a:pt x="489132" y="583652"/>
                </a:lnTo>
                <a:lnTo>
                  <a:pt x="459177" y="616660"/>
                </a:lnTo>
                <a:lnTo>
                  <a:pt x="430023" y="650394"/>
                </a:lnTo>
                <a:lnTo>
                  <a:pt x="401684" y="684838"/>
                </a:lnTo>
                <a:lnTo>
                  <a:pt x="374177" y="719978"/>
                </a:lnTo>
                <a:lnTo>
                  <a:pt x="347516" y="755798"/>
                </a:lnTo>
                <a:lnTo>
                  <a:pt x="321716" y="792284"/>
                </a:lnTo>
                <a:lnTo>
                  <a:pt x="296792" y="829420"/>
                </a:lnTo>
                <a:lnTo>
                  <a:pt x="272760" y="867191"/>
                </a:lnTo>
                <a:lnTo>
                  <a:pt x="249634" y="905583"/>
                </a:lnTo>
                <a:lnTo>
                  <a:pt x="227429" y="944580"/>
                </a:lnTo>
                <a:lnTo>
                  <a:pt x="206160" y="984167"/>
                </a:lnTo>
                <a:lnTo>
                  <a:pt x="185843" y="1024329"/>
                </a:lnTo>
                <a:lnTo>
                  <a:pt x="166493" y="1065051"/>
                </a:lnTo>
                <a:lnTo>
                  <a:pt x="148124" y="1106318"/>
                </a:lnTo>
                <a:lnTo>
                  <a:pt x="130751" y="1148114"/>
                </a:lnTo>
                <a:lnTo>
                  <a:pt x="114391" y="1190426"/>
                </a:lnTo>
                <a:lnTo>
                  <a:pt x="99057" y="1233238"/>
                </a:lnTo>
                <a:lnTo>
                  <a:pt x="84765" y="1276534"/>
                </a:lnTo>
                <a:lnTo>
                  <a:pt x="71529" y="1320300"/>
                </a:lnTo>
                <a:lnTo>
                  <a:pt x="59366" y="1364520"/>
                </a:lnTo>
                <a:lnTo>
                  <a:pt x="48290" y="1409181"/>
                </a:lnTo>
                <a:lnTo>
                  <a:pt x="38315" y="1454265"/>
                </a:lnTo>
                <a:lnTo>
                  <a:pt x="29458" y="1499759"/>
                </a:lnTo>
                <a:lnTo>
                  <a:pt x="21733" y="1545648"/>
                </a:lnTo>
                <a:lnTo>
                  <a:pt x="15155" y="1591916"/>
                </a:lnTo>
                <a:lnTo>
                  <a:pt x="9739" y="1638548"/>
                </a:lnTo>
                <a:lnTo>
                  <a:pt x="5501" y="1685529"/>
                </a:lnTo>
                <a:lnTo>
                  <a:pt x="2454" y="1732845"/>
                </a:lnTo>
                <a:lnTo>
                  <a:pt x="616" y="1780480"/>
                </a:lnTo>
                <a:lnTo>
                  <a:pt x="0" y="1828419"/>
                </a:lnTo>
                <a:lnTo>
                  <a:pt x="616" y="1876357"/>
                </a:lnTo>
                <a:lnTo>
                  <a:pt x="2454" y="1923992"/>
                </a:lnTo>
                <a:lnTo>
                  <a:pt x="5501" y="1971308"/>
                </a:lnTo>
                <a:lnTo>
                  <a:pt x="9739" y="2018289"/>
                </a:lnTo>
                <a:lnTo>
                  <a:pt x="15155" y="2064921"/>
                </a:lnTo>
                <a:lnTo>
                  <a:pt x="21733" y="2111189"/>
                </a:lnTo>
                <a:lnTo>
                  <a:pt x="29458" y="2157078"/>
                </a:lnTo>
                <a:lnTo>
                  <a:pt x="38315" y="2202572"/>
                </a:lnTo>
                <a:lnTo>
                  <a:pt x="48290" y="2247656"/>
                </a:lnTo>
                <a:lnTo>
                  <a:pt x="59366" y="2292317"/>
                </a:lnTo>
                <a:lnTo>
                  <a:pt x="71529" y="2336537"/>
                </a:lnTo>
                <a:lnTo>
                  <a:pt x="84765" y="2380303"/>
                </a:lnTo>
                <a:lnTo>
                  <a:pt x="99057" y="2423599"/>
                </a:lnTo>
                <a:lnTo>
                  <a:pt x="114391" y="2466411"/>
                </a:lnTo>
                <a:lnTo>
                  <a:pt x="130751" y="2508723"/>
                </a:lnTo>
                <a:lnTo>
                  <a:pt x="148124" y="2550519"/>
                </a:lnTo>
                <a:lnTo>
                  <a:pt x="166493" y="2591786"/>
                </a:lnTo>
                <a:lnTo>
                  <a:pt x="185843" y="2632508"/>
                </a:lnTo>
                <a:lnTo>
                  <a:pt x="206160" y="2672670"/>
                </a:lnTo>
                <a:lnTo>
                  <a:pt x="227429" y="2712257"/>
                </a:lnTo>
                <a:lnTo>
                  <a:pt x="249634" y="2751254"/>
                </a:lnTo>
                <a:lnTo>
                  <a:pt x="272760" y="2789646"/>
                </a:lnTo>
                <a:lnTo>
                  <a:pt x="296792" y="2827417"/>
                </a:lnTo>
                <a:lnTo>
                  <a:pt x="321716" y="2864553"/>
                </a:lnTo>
                <a:lnTo>
                  <a:pt x="347516" y="2901039"/>
                </a:lnTo>
                <a:lnTo>
                  <a:pt x="374177" y="2936859"/>
                </a:lnTo>
                <a:lnTo>
                  <a:pt x="401684" y="2971999"/>
                </a:lnTo>
                <a:lnTo>
                  <a:pt x="430023" y="3006443"/>
                </a:lnTo>
                <a:lnTo>
                  <a:pt x="459177" y="3040177"/>
                </a:lnTo>
                <a:lnTo>
                  <a:pt x="489132" y="3073185"/>
                </a:lnTo>
                <a:lnTo>
                  <a:pt x="519873" y="3105453"/>
                </a:lnTo>
                <a:lnTo>
                  <a:pt x="551384" y="3136964"/>
                </a:lnTo>
                <a:lnTo>
                  <a:pt x="583652" y="3167705"/>
                </a:lnTo>
                <a:lnTo>
                  <a:pt x="616660" y="3197660"/>
                </a:lnTo>
                <a:lnTo>
                  <a:pt x="650394" y="3226814"/>
                </a:lnTo>
                <a:lnTo>
                  <a:pt x="684838" y="3255153"/>
                </a:lnTo>
                <a:lnTo>
                  <a:pt x="719978" y="3282660"/>
                </a:lnTo>
                <a:lnTo>
                  <a:pt x="755798" y="3309321"/>
                </a:lnTo>
                <a:lnTo>
                  <a:pt x="792284" y="3335121"/>
                </a:lnTo>
                <a:lnTo>
                  <a:pt x="829420" y="3360045"/>
                </a:lnTo>
                <a:lnTo>
                  <a:pt x="867191" y="3384077"/>
                </a:lnTo>
                <a:lnTo>
                  <a:pt x="905583" y="3407203"/>
                </a:lnTo>
                <a:lnTo>
                  <a:pt x="944580" y="3429408"/>
                </a:lnTo>
                <a:lnTo>
                  <a:pt x="984167" y="3450677"/>
                </a:lnTo>
                <a:lnTo>
                  <a:pt x="1024329" y="3470994"/>
                </a:lnTo>
                <a:lnTo>
                  <a:pt x="1065051" y="3490344"/>
                </a:lnTo>
                <a:lnTo>
                  <a:pt x="1106318" y="3508713"/>
                </a:lnTo>
                <a:lnTo>
                  <a:pt x="1148114" y="3526086"/>
                </a:lnTo>
                <a:lnTo>
                  <a:pt x="1190426" y="3542446"/>
                </a:lnTo>
                <a:lnTo>
                  <a:pt x="1233238" y="3557780"/>
                </a:lnTo>
                <a:lnTo>
                  <a:pt x="1276534" y="3572072"/>
                </a:lnTo>
                <a:lnTo>
                  <a:pt x="1320300" y="3585308"/>
                </a:lnTo>
                <a:lnTo>
                  <a:pt x="1364520" y="3597471"/>
                </a:lnTo>
                <a:lnTo>
                  <a:pt x="1409181" y="3608547"/>
                </a:lnTo>
                <a:lnTo>
                  <a:pt x="1454265" y="3618522"/>
                </a:lnTo>
                <a:lnTo>
                  <a:pt x="1499759" y="3627379"/>
                </a:lnTo>
                <a:lnTo>
                  <a:pt x="1545648" y="3635104"/>
                </a:lnTo>
                <a:lnTo>
                  <a:pt x="1591916" y="3641682"/>
                </a:lnTo>
                <a:lnTo>
                  <a:pt x="1638548" y="3647098"/>
                </a:lnTo>
                <a:lnTo>
                  <a:pt x="1685529" y="3651336"/>
                </a:lnTo>
                <a:lnTo>
                  <a:pt x="1732845" y="3654383"/>
                </a:lnTo>
                <a:lnTo>
                  <a:pt x="1780480" y="3656221"/>
                </a:lnTo>
                <a:lnTo>
                  <a:pt x="1828419" y="3656838"/>
                </a:lnTo>
                <a:lnTo>
                  <a:pt x="1876357" y="3656221"/>
                </a:lnTo>
                <a:lnTo>
                  <a:pt x="1923992" y="3654383"/>
                </a:lnTo>
                <a:lnTo>
                  <a:pt x="1971308" y="3651336"/>
                </a:lnTo>
                <a:lnTo>
                  <a:pt x="2018289" y="3647098"/>
                </a:lnTo>
                <a:lnTo>
                  <a:pt x="2064921" y="3641682"/>
                </a:lnTo>
                <a:lnTo>
                  <a:pt x="2111189" y="3635104"/>
                </a:lnTo>
                <a:lnTo>
                  <a:pt x="2157078" y="3627379"/>
                </a:lnTo>
                <a:lnTo>
                  <a:pt x="2202572" y="3618522"/>
                </a:lnTo>
                <a:lnTo>
                  <a:pt x="2247656" y="3608547"/>
                </a:lnTo>
                <a:lnTo>
                  <a:pt x="2292317" y="3597471"/>
                </a:lnTo>
                <a:lnTo>
                  <a:pt x="2336537" y="3585308"/>
                </a:lnTo>
                <a:lnTo>
                  <a:pt x="2380303" y="3572072"/>
                </a:lnTo>
                <a:lnTo>
                  <a:pt x="2423599" y="3557780"/>
                </a:lnTo>
                <a:lnTo>
                  <a:pt x="2466411" y="3542446"/>
                </a:lnTo>
                <a:lnTo>
                  <a:pt x="2508723" y="3526086"/>
                </a:lnTo>
                <a:lnTo>
                  <a:pt x="2550519" y="3508713"/>
                </a:lnTo>
                <a:lnTo>
                  <a:pt x="2591786" y="3490344"/>
                </a:lnTo>
                <a:lnTo>
                  <a:pt x="2632508" y="3470994"/>
                </a:lnTo>
                <a:lnTo>
                  <a:pt x="2672670" y="3450677"/>
                </a:lnTo>
                <a:lnTo>
                  <a:pt x="2712257" y="3429408"/>
                </a:lnTo>
                <a:lnTo>
                  <a:pt x="2751254" y="3407203"/>
                </a:lnTo>
                <a:lnTo>
                  <a:pt x="2789646" y="3384077"/>
                </a:lnTo>
                <a:lnTo>
                  <a:pt x="2827417" y="3360045"/>
                </a:lnTo>
                <a:lnTo>
                  <a:pt x="2864553" y="3335121"/>
                </a:lnTo>
                <a:lnTo>
                  <a:pt x="2901039" y="3309321"/>
                </a:lnTo>
                <a:lnTo>
                  <a:pt x="2936859" y="3282660"/>
                </a:lnTo>
                <a:lnTo>
                  <a:pt x="2971999" y="3255153"/>
                </a:lnTo>
                <a:lnTo>
                  <a:pt x="3006443" y="3226814"/>
                </a:lnTo>
                <a:lnTo>
                  <a:pt x="3040177" y="3197660"/>
                </a:lnTo>
                <a:lnTo>
                  <a:pt x="3073185" y="3167705"/>
                </a:lnTo>
                <a:lnTo>
                  <a:pt x="3105453" y="3136964"/>
                </a:lnTo>
                <a:lnTo>
                  <a:pt x="3136964" y="3105453"/>
                </a:lnTo>
                <a:lnTo>
                  <a:pt x="3167705" y="3073185"/>
                </a:lnTo>
                <a:lnTo>
                  <a:pt x="3197660" y="3040177"/>
                </a:lnTo>
                <a:lnTo>
                  <a:pt x="3226814" y="3006443"/>
                </a:lnTo>
                <a:lnTo>
                  <a:pt x="3255153" y="2971999"/>
                </a:lnTo>
                <a:lnTo>
                  <a:pt x="3282660" y="2936859"/>
                </a:lnTo>
                <a:lnTo>
                  <a:pt x="3309321" y="2901039"/>
                </a:lnTo>
                <a:lnTo>
                  <a:pt x="3335121" y="2864553"/>
                </a:lnTo>
                <a:lnTo>
                  <a:pt x="3360045" y="2827417"/>
                </a:lnTo>
                <a:lnTo>
                  <a:pt x="3384077" y="2789646"/>
                </a:lnTo>
                <a:lnTo>
                  <a:pt x="3407203" y="2751254"/>
                </a:lnTo>
                <a:lnTo>
                  <a:pt x="3429408" y="2712257"/>
                </a:lnTo>
                <a:lnTo>
                  <a:pt x="3450677" y="2672670"/>
                </a:lnTo>
                <a:lnTo>
                  <a:pt x="3470994" y="2632508"/>
                </a:lnTo>
                <a:lnTo>
                  <a:pt x="3490344" y="2591786"/>
                </a:lnTo>
                <a:lnTo>
                  <a:pt x="3508713" y="2550519"/>
                </a:lnTo>
                <a:lnTo>
                  <a:pt x="3526086" y="2508723"/>
                </a:lnTo>
                <a:lnTo>
                  <a:pt x="3542446" y="2466411"/>
                </a:lnTo>
                <a:lnTo>
                  <a:pt x="3557780" y="2423599"/>
                </a:lnTo>
                <a:lnTo>
                  <a:pt x="3572072" y="2380303"/>
                </a:lnTo>
                <a:lnTo>
                  <a:pt x="3585308" y="2336537"/>
                </a:lnTo>
                <a:lnTo>
                  <a:pt x="3597471" y="2292317"/>
                </a:lnTo>
                <a:lnTo>
                  <a:pt x="3608547" y="2247656"/>
                </a:lnTo>
                <a:lnTo>
                  <a:pt x="3618522" y="2202572"/>
                </a:lnTo>
                <a:lnTo>
                  <a:pt x="3627379" y="2157078"/>
                </a:lnTo>
                <a:lnTo>
                  <a:pt x="3635104" y="2111189"/>
                </a:lnTo>
                <a:lnTo>
                  <a:pt x="3641682" y="2064921"/>
                </a:lnTo>
                <a:lnTo>
                  <a:pt x="3647098" y="2018289"/>
                </a:lnTo>
                <a:lnTo>
                  <a:pt x="3651336" y="1971308"/>
                </a:lnTo>
                <a:lnTo>
                  <a:pt x="3654383" y="1923992"/>
                </a:lnTo>
                <a:lnTo>
                  <a:pt x="3656221" y="1876357"/>
                </a:lnTo>
                <a:lnTo>
                  <a:pt x="3656838" y="1828419"/>
                </a:lnTo>
                <a:lnTo>
                  <a:pt x="3656221" y="1780480"/>
                </a:lnTo>
                <a:lnTo>
                  <a:pt x="3654383" y="1732845"/>
                </a:lnTo>
                <a:lnTo>
                  <a:pt x="3651336" y="1685529"/>
                </a:lnTo>
                <a:lnTo>
                  <a:pt x="3647098" y="1638548"/>
                </a:lnTo>
                <a:lnTo>
                  <a:pt x="3641682" y="1591916"/>
                </a:lnTo>
                <a:lnTo>
                  <a:pt x="3635104" y="1545648"/>
                </a:lnTo>
                <a:lnTo>
                  <a:pt x="3627379" y="1499759"/>
                </a:lnTo>
                <a:lnTo>
                  <a:pt x="3618522" y="1454265"/>
                </a:lnTo>
                <a:lnTo>
                  <a:pt x="3608547" y="1409181"/>
                </a:lnTo>
                <a:lnTo>
                  <a:pt x="3597471" y="1364520"/>
                </a:lnTo>
                <a:lnTo>
                  <a:pt x="3585308" y="1320300"/>
                </a:lnTo>
                <a:lnTo>
                  <a:pt x="3572072" y="1276534"/>
                </a:lnTo>
                <a:lnTo>
                  <a:pt x="3557780" y="1233238"/>
                </a:lnTo>
                <a:lnTo>
                  <a:pt x="3542446" y="1190426"/>
                </a:lnTo>
                <a:lnTo>
                  <a:pt x="3526086" y="1148114"/>
                </a:lnTo>
                <a:lnTo>
                  <a:pt x="3508713" y="1106318"/>
                </a:lnTo>
                <a:lnTo>
                  <a:pt x="3490344" y="1065051"/>
                </a:lnTo>
                <a:lnTo>
                  <a:pt x="3470994" y="1024329"/>
                </a:lnTo>
                <a:lnTo>
                  <a:pt x="3450677" y="984167"/>
                </a:lnTo>
                <a:lnTo>
                  <a:pt x="3429408" y="944580"/>
                </a:lnTo>
                <a:lnTo>
                  <a:pt x="3407203" y="905583"/>
                </a:lnTo>
                <a:lnTo>
                  <a:pt x="3384077" y="867191"/>
                </a:lnTo>
                <a:lnTo>
                  <a:pt x="3360045" y="829420"/>
                </a:lnTo>
                <a:lnTo>
                  <a:pt x="3335121" y="792284"/>
                </a:lnTo>
                <a:lnTo>
                  <a:pt x="3309321" y="755798"/>
                </a:lnTo>
                <a:lnTo>
                  <a:pt x="3282660" y="719978"/>
                </a:lnTo>
                <a:lnTo>
                  <a:pt x="3255153" y="684838"/>
                </a:lnTo>
                <a:lnTo>
                  <a:pt x="3226814" y="650394"/>
                </a:lnTo>
                <a:lnTo>
                  <a:pt x="3197660" y="616660"/>
                </a:lnTo>
                <a:lnTo>
                  <a:pt x="3167705" y="583652"/>
                </a:lnTo>
                <a:lnTo>
                  <a:pt x="3136964" y="551384"/>
                </a:lnTo>
                <a:lnTo>
                  <a:pt x="3105453" y="519873"/>
                </a:lnTo>
                <a:lnTo>
                  <a:pt x="3073185" y="489132"/>
                </a:lnTo>
                <a:lnTo>
                  <a:pt x="3040177" y="459177"/>
                </a:lnTo>
                <a:lnTo>
                  <a:pt x="3006443" y="430023"/>
                </a:lnTo>
                <a:lnTo>
                  <a:pt x="2971999" y="401684"/>
                </a:lnTo>
                <a:lnTo>
                  <a:pt x="2936859" y="374177"/>
                </a:lnTo>
                <a:lnTo>
                  <a:pt x="2901039" y="347516"/>
                </a:lnTo>
                <a:lnTo>
                  <a:pt x="2864553" y="321716"/>
                </a:lnTo>
                <a:lnTo>
                  <a:pt x="2827417" y="296792"/>
                </a:lnTo>
                <a:lnTo>
                  <a:pt x="2789646" y="272760"/>
                </a:lnTo>
                <a:lnTo>
                  <a:pt x="2751254" y="249634"/>
                </a:lnTo>
                <a:lnTo>
                  <a:pt x="2712257" y="227429"/>
                </a:lnTo>
                <a:lnTo>
                  <a:pt x="2672670" y="206160"/>
                </a:lnTo>
                <a:lnTo>
                  <a:pt x="2632508" y="185843"/>
                </a:lnTo>
                <a:lnTo>
                  <a:pt x="2591786" y="166493"/>
                </a:lnTo>
                <a:lnTo>
                  <a:pt x="2550519" y="148124"/>
                </a:lnTo>
                <a:lnTo>
                  <a:pt x="2508723" y="130751"/>
                </a:lnTo>
                <a:lnTo>
                  <a:pt x="2466411" y="114391"/>
                </a:lnTo>
                <a:lnTo>
                  <a:pt x="2423599" y="99057"/>
                </a:lnTo>
                <a:lnTo>
                  <a:pt x="2380303" y="84765"/>
                </a:lnTo>
                <a:lnTo>
                  <a:pt x="2336537" y="71529"/>
                </a:lnTo>
                <a:lnTo>
                  <a:pt x="2292317" y="59366"/>
                </a:lnTo>
                <a:lnTo>
                  <a:pt x="2247656" y="48290"/>
                </a:lnTo>
                <a:lnTo>
                  <a:pt x="2202572" y="38315"/>
                </a:lnTo>
                <a:lnTo>
                  <a:pt x="2157078" y="29458"/>
                </a:lnTo>
                <a:lnTo>
                  <a:pt x="2111189" y="21733"/>
                </a:lnTo>
                <a:lnTo>
                  <a:pt x="2064921" y="15155"/>
                </a:lnTo>
                <a:lnTo>
                  <a:pt x="2018289" y="9739"/>
                </a:lnTo>
                <a:lnTo>
                  <a:pt x="1971308" y="5501"/>
                </a:lnTo>
                <a:lnTo>
                  <a:pt x="1923992" y="2454"/>
                </a:lnTo>
                <a:lnTo>
                  <a:pt x="1876357" y="616"/>
                </a:lnTo>
                <a:lnTo>
                  <a:pt x="1828419" y="0"/>
                </a:lnTo>
                <a:close/>
              </a:path>
            </a:pathLst>
          </a:custGeom>
          <a:solidFill>
            <a:srgbClr val="ED0F6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pic>
        <p:nvPicPr>
          <p:cNvPr id="18" name="object 6">
            <a:extLst>
              <a:ext uri="{FF2B5EF4-FFF2-40B4-BE49-F238E27FC236}">
                <a16:creationId xmlns:a16="http://schemas.microsoft.com/office/drawing/2014/main" id="{87C81BFA-7833-41E9-9B36-23314F47CB97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51130" y="2469600"/>
            <a:ext cx="228866" cy="171640"/>
          </a:xfrm>
          <a:prstGeom prst="rect">
            <a:avLst/>
          </a:prstGeom>
        </p:spPr>
      </p:pic>
      <p:sp>
        <p:nvSpPr>
          <p:cNvPr id="19" name="object 19">
            <a:extLst>
              <a:ext uri="{FF2B5EF4-FFF2-40B4-BE49-F238E27FC236}">
                <a16:creationId xmlns:a16="http://schemas.microsoft.com/office/drawing/2014/main" id="{E91C2022-23F5-4AD0-B2E2-533A03E25636}"/>
              </a:ext>
            </a:extLst>
          </p:cNvPr>
          <p:cNvSpPr/>
          <p:nvPr userDrawn="1"/>
        </p:nvSpPr>
        <p:spPr>
          <a:xfrm>
            <a:off x="7007149" y="928887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5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98AB891D-D51D-460E-816D-E184331D8A83}"/>
              </a:ext>
            </a:extLst>
          </p:cNvPr>
          <p:cNvSpPr/>
          <p:nvPr userDrawn="1"/>
        </p:nvSpPr>
        <p:spPr>
          <a:xfrm>
            <a:off x="9082862" y="0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0"/>
                </a:moveTo>
                <a:lnTo>
                  <a:pt x="0" y="0"/>
                </a:lnTo>
                <a:lnTo>
                  <a:pt x="0" y="224790"/>
                </a:lnTo>
                <a:lnTo>
                  <a:pt x="2888919" y="224790"/>
                </a:lnTo>
                <a:lnTo>
                  <a:pt x="2888919" y="3143250"/>
                </a:lnTo>
                <a:lnTo>
                  <a:pt x="3110319" y="3143250"/>
                </a:lnTo>
                <a:lnTo>
                  <a:pt x="3110319" y="224790"/>
                </a:lnTo>
                <a:lnTo>
                  <a:pt x="3110319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23" name="Espace réservé du titre 1">
            <a:extLst>
              <a:ext uri="{FF2B5EF4-FFF2-40B4-BE49-F238E27FC236}">
                <a16:creationId xmlns:a16="http://schemas.microsoft.com/office/drawing/2014/main" id="{99E7552B-B5C5-4730-B133-E6A0BB06CAD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7293932" y="695325"/>
            <a:ext cx="3983668" cy="160625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6" name="Espace réservé pour une image  25">
            <a:extLst>
              <a:ext uri="{FF2B5EF4-FFF2-40B4-BE49-F238E27FC236}">
                <a16:creationId xmlns:a16="http://schemas.microsoft.com/office/drawing/2014/main" id="{1D7424E9-D530-4248-AF1A-EE986FAA06C2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3047937 w 6096000"/>
              <a:gd name="connsiteY0" fmla="*/ 1600518 h 6858000"/>
              <a:gd name="connsiteX1" fmla="*/ 2999998 w 6096000"/>
              <a:gd name="connsiteY1" fmla="*/ 1601134 h 6858000"/>
              <a:gd name="connsiteX2" fmla="*/ 2952363 w 6096000"/>
              <a:gd name="connsiteY2" fmla="*/ 1602972 h 6858000"/>
              <a:gd name="connsiteX3" fmla="*/ 2905047 w 6096000"/>
              <a:gd name="connsiteY3" fmla="*/ 1606019 h 6858000"/>
              <a:gd name="connsiteX4" fmla="*/ 2858066 w 6096000"/>
              <a:gd name="connsiteY4" fmla="*/ 1610257 h 6858000"/>
              <a:gd name="connsiteX5" fmla="*/ 2811434 w 6096000"/>
              <a:gd name="connsiteY5" fmla="*/ 1615673 h 6858000"/>
              <a:gd name="connsiteX6" fmla="*/ 2765166 w 6096000"/>
              <a:gd name="connsiteY6" fmla="*/ 1622251 h 6858000"/>
              <a:gd name="connsiteX7" fmla="*/ 2719277 w 6096000"/>
              <a:gd name="connsiteY7" fmla="*/ 1629976 h 6858000"/>
              <a:gd name="connsiteX8" fmla="*/ 2673783 w 6096000"/>
              <a:gd name="connsiteY8" fmla="*/ 1638833 h 6858000"/>
              <a:gd name="connsiteX9" fmla="*/ 2628699 w 6096000"/>
              <a:gd name="connsiteY9" fmla="*/ 1648808 h 6858000"/>
              <a:gd name="connsiteX10" fmla="*/ 2584038 w 6096000"/>
              <a:gd name="connsiteY10" fmla="*/ 1659884 h 6858000"/>
              <a:gd name="connsiteX11" fmla="*/ 2539818 w 6096000"/>
              <a:gd name="connsiteY11" fmla="*/ 1672047 h 6858000"/>
              <a:gd name="connsiteX12" fmla="*/ 2496052 w 6096000"/>
              <a:gd name="connsiteY12" fmla="*/ 1685283 h 6858000"/>
              <a:gd name="connsiteX13" fmla="*/ 2452756 w 6096000"/>
              <a:gd name="connsiteY13" fmla="*/ 1699575 h 6858000"/>
              <a:gd name="connsiteX14" fmla="*/ 2409944 w 6096000"/>
              <a:gd name="connsiteY14" fmla="*/ 1714909 h 6858000"/>
              <a:gd name="connsiteX15" fmla="*/ 2367632 w 6096000"/>
              <a:gd name="connsiteY15" fmla="*/ 1731269 h 6858000"/>
              <a:gd name="connsiteX16" fmla="*/ 2325836 w 6096000"/>
              <a:gd name="connsiteY16" fmla="*/ 1748642 h 6858000"/>
              <a:gd name="connsiteX17" fmla="*/ 2284569 w 6096000"/>
              <a:gd name="connsiteY17" fmla="*/ 1767011 h 6858000"/>
              <a:gd name="connsiteX18" fmla="*/ 2243847 w 6096000"/>
              <a:gd name="connsiteY18" fmla="*/ 1786361 h 6858000"/>
              <a:gd name="connsiteX19" fmla="*/ 2203685 w 6096000"/>
              <a:gd name="connsiteY19" fmla="*/ 1806678 h 6858000"/>
              <a:gd name="connsiteX20" fmla="*/ 2164098 w 6096000"/>
              <a:gd name="connsiteY20" fmla="*/ 1827947 h 6858000"/>
              <a:gd name="connsiteX21" fmla="*/ 2125101 w 6096000"/>
              <a:gd name="connsiteY21" fmla="*/ 1850152 h 6858000"/>
              <a:gd name="connsiteX22" fmla="*/ 2086709 w 6096000"/>
              <a:gd name="connsiteY22" fmla="*/ 1873278 h 6858000"/>
              <a:gd name="connsiteX23" fmla="*/ 2048938 w 6096000"/>
              <a:gd name="connsiteY23" fmla="*/ 1897310 h 6858000"/>
              <a:gd name="connsiteX24" fmla="*/ 2011802 w 6096000"/>
              <a:gd name="connsiteY24" fmla="*/ 1922234 h 6858000"/>
              <a:gd name="connsiteX25" fmla="*/ 1975316 w 6096000"/>
              <a:gd name="connsiteY25" fmla="*/ 1948034 h 6858000"/>
              <a:gd name="connsiteX26" fmla="*/ 1939496 w 6096000"/>
              <a:gd name="connsiteY26" fmla="*/ 1974695 h 6858000"/>
              <a:gd name="connsiteX27" fmla="*/ 1904356 w 6096000"/>
              <a:gd name="connsiteY27" fmla="*/ 2002202 h 6858000"/>
              <a:gd name="connsiteX28" fmla="*/ 1869912 w 6096000"/>
              <a:gd name="connsiteY28" fmla="*/ 2030541 h 6858000"/>
              <a:gd name="connsiteX29" fmla="*/ 1836178 w 6096000"/>
              <a:gd name="connsiteY29" fmla="*/ 2059695 h 6858000"/>
              <a:gd name="connsiteX30" fmla="*/ 1803170 w 6096000"/>
              <a:gd name="connsiteY30" fmla="*/ 2089650 h 6858000"/>
              <a:gd name="connsiteX31" fmla="*/ 1770902 w 6096000"/>
              <a:gd name="connsiteY31" fmla="*/ 2120391 h 6858000"/>
              <a:gd name="connsiteX32" fmla="*/ 1739391 w 6096000"/>
              <a:gd name="connsiteY32" fmla="*/ 2151902 h 6858000"/>
              <a:gd name="connsiteX33" fmla="*/ 1708650 w 6096000"/>
              <a:gd name="connsiteY33" fmla="*/ 2184170 h 6858000"/>
              <a:gd name="connsiteX34" fmla="*/ 1678695 w 6096000"/>
              <a:gd name="connsiteY34" fmla="*/ 2217178 h 6858000"/>
              <a:gd name="connsiteX35" fmla="*/ 1649541 w 6096000"/>
              <a:gd name="connsiteY35" fmla="*/ 2250912 h 6858000"/>
              <a:gd name="connsiteX36" fmla="*/ 1621202 w 6096000"/>
              <a:gd name="connsiteY36" fmla="*/ 2285356 h 6858000"/>
              <a:gd name="connsiteX37" fmla="*/ 1593695 w 6096000"/>
              <a:gd name="connsiteY37" fmla="*/ 2320496 h 6858000"/>
              <a:gd name="connsiteX38" fmla="*/ 1567034 w 6096000"/>
              <a:gd name="connsiteY38" fmla="*/ 2356316 h 6858000"/>
              <a:gd name="connsiteX39" fmla="*/ 1541234 w 6096000"/>
              <a:gd name="connsiteY39" fmla="*/ 2392802 h 6858000"/>
              <a:gd name="connsiteX40" fmla="*/ 1516310 w 6096000"/>
              <a:gd name="connsiteY40" fmla="*/ 2429938 h 6858000"/>
              <a:gd name="connsiteX41" fmla="*/ 1492278 w 6096000"/>
              <a:gd name="connsiteY41" fmla="*/ 2467709 h 6858000"/>
              <a:gd name="connsiteX42" fmla="*/ 1469152 w 6096000"/>
              <a:gd name="connsiteY42" fmla="*/ 2506101 h 6858000"/>
              <a:gd name="connsiteX43" fmla="*/ 1446947 w 6096000"/>
              <a:gd name="connsiteY43" fmla="*/ 2545098 h 6858000"/>
              <a:gd name="connsiteX44" fmla="*/ 1425678 w 6096000"/>
              <a:gd name="connsiteY44" fmla="*/ 2584685 h 6858000"/>
              <a:gd name="connsiteX45" fmla="*/ 1405361 w 6096000"/>
              <a:gd name="connsiteY45" fmla="*/ 2624847 h 6858000"/>
              <a:gd name="connsiteX46" fmla="*/ 1386011 w 6096000"/>
              <a:gd name="connsiteY46" fmla="*/ 2665569 h 6858000"/>
              <a:gd name="connsiteX47" fmla="*/ 1367642 w 6096000"/>
              <a:gd name="connsiteY47" fmla="*/ 2706836 h 6858000"/>
              <a:gd name="connsiteX48" fmla="*/ 1350269 w 6096000"/>
              <a:gd name="connsiteY48" fmla="*/ 2748632 h 6858000"/>
              <a:gd name="connsiteX49" fmla="*/ 1333909 w 6096000"/>
              <a:gd name="connsiteY49" fmla="*/ 2790944 h 6858000"/>
              <a:gd name="connsiteX50" fmla="*/ 1318575 w 6096000"/>
              <a:gd name="connsiteY50" fmla="*/ 2833756 h 6858000"/>
              <a:gd name="connsiteX51" fmla="*/ 1304283 w 6096000"/>
              <a:gd name="connsiteY51" fmla="*/ 2877052 h 6858000"/>
              <a:gd name="connsiteX52" fmla="*/ 1291047 w 6096000"/>
              <a:gd name="connsiteY52" fmla="*/ 2920818 h 6858000"/>
              <a:gd name="connsiteX53" fmla="*/ 1278884 w 6096000"/>
              <a:gd name="connsiteY53" fmla="*/ 2965038 h 6858000"/>
              <a:gd name="connsiteX54" fmla="*/ 1267808 w 6096000"/>
              <a:gd name="connsiteY54" fmla="*/ 3009699 h 6858000"/>
              <a:gd name="connsiteX55" fmla="*/ 1257833 w 6096000"/>
              <a:gd name="connsiteY55" fmla="*/ 3054783 h 6858000"/>
              <a:gd name="connsiteX56" fmla="*/ 1248976 w 6096000"/>
              <a:gd name="connsiteY56" fmla="*/ 3100277 h 6858000"/>
              <a:gd name="connsiteX57" fmla="*/ 1241251 w 6096000"/>
              <a:gd name="connsiteY57" fmla="*/ 3146166 h 6858000"/>
              <a:gd name="connsiteX58" fmla="*/ 1234673 w 6096000"/>
              <a:gd name="connsiteY58" fmla="*/ 3192434 h 6858000"/>
              <a:gd name="connsiteX59" fmla="*/ 1229257 w 6096000"/>
              <a:gd name="connsiteY59" fmla="*/ 3239066 h 6858000"/>
              <a:gd name="connsiteX60" fmla="*/ 1225019 w 6096000"/>
              <a:gd name="connsiteY60" fmla="*/ 3286047 h 6858000"/>
              <a:gd name="connsiteX61" fmla="*/ 1221972 w 6096000"/>
              <a:gd name="connsiteY61" fmla="*/ 3333363 h 6858000"/>
              <a:gd name="connsiteX62" fmla="*/ 1220134 w 6096000"/>
              <a:gd name="connsiteY62" fmla="*/ 3380998 h 6858000"/>
              <a:gd name="connsiteX63" fmla="*/ 1219518 w 6096000"/>
              <a:gd name="connsiteY63" fmla="*/ 3428937 h 6858000"/>
              <a:gd name="connsiteX64" fmla="*/ 1220134 w 6096000"/>
              <a:gd name="connsiteY64" fmla="*/ 3476875 h 6858000"/>
              <a:gd name="connsiteX65" fmla="*/ 1221972 w 6096000"/>
              <a:gd name="connsiteY65" fmla="*/ 3524510 h 6858000"/>
              <a:gd name="connsiteX66" fmla="*/ 1225019 w 6096000"/>
              <a:gd name="connsiteY66" fmla="*/ 3571826 h 6858000"/>
              <a:gd name="connsiteX67" fmla="*/ 1229257 w 6096000"/>
              <a:gd name="connsiteY67" fmla="*/ 3618807 h 6858000"/>
              <a:gd name="connsiteX68" fmla="*/ 1234673 w 6096000"/>
              <a:gd name="connsiteY68" fmla="*/ 3665439 h 6858000"/>
              <a:gd name="connsiteX69" fmla="*/ 1241251 w 6096000"/>
              <a:gd name="connsiteY69" fmla="*/ 3711707 h 6858000"/>
              <a:gd name="connsiteX70" fmla="*/ 1248976 w 6096000"/>
              <a:gd name="connsiteY70" fmla="*/ 3757596 h 6858000"/>
              <a:gd name="connsiteX71" fmla="*/ 1257833 w 6096000"/>
              <a:gd name="connsiteY71" fmla="*/ 3803090 h 6858000"/>
              <a:gd name="connsiteX72" fmla="*/ 1267808 w 6096000"/>
              <a:gd name="connsiteY72" fmla="*/ 3848174 h 6858000"/>
              <a:gd name="connsiteX73" fmla="*/ 1278884 w 6096000"/>
              <a:gd name="connsiteY73" fmla="*/ 3892835 h 6858000"/>
              <a:gd name="connsiteX74" fmla="*/ 1291047 w 6096000"/>
              <a:gd name="connsiteY74" fmla="*/ 3937055 h 6858000"/>
              <a:gd name="connsiteX75" fmla="*/ 1304283 w 6096000"/>
              <a:gd name="connsiteY75" fmla="*/ 3980821 h 6858000"/>
              <a:gd name="connsiteX76" fmla="*/ 1318575 w 6096000"/>
              <a:gd name="connsiteY76" fmla="*/ 4024117 h 6858000"/>
              <a:gd name="connsiteX77" fmla="*/ 1333909 w 6096000"/>
              <a:gd name="connsiteY77" fmla="*/ 4066929 h 6858000"/>
              <a:gd name="connsiteX78" fmla="*/ 1350269 w 6096000"/>
              <a:gd name="connsiteY78" fmla="*/ 4109241 h 6858000"/>
              <a:gd name="connsiteX79" fmla="*/ 1367642 w 6096000"/>
              <a:gd name="connsiteY79" fmla="*/ 4151037 h 6858000"/>
              <a:gd name="connsiteX80" fmla="*/ 1386011 w 6096000"/>
              <a:gd name="connsiteY80" fmla="*/ 4192304 h 6858000"/>
              <a:gd name="connsiteX81" fmla="*/ 1405361 w 6096000"/>
              <a:gd name="connsiteY81" fmla="*/ 4233026 h 6858000"/>
              <a:gd name="connsiteX82" fmla="*/ 1425678 w 6096000"/>
              <a:gd name="connsiteY82" fmla="*/ 4273188 h 6858000"/>
              <a:gd name="connsiteX83" fmla="*/ 1446947 w 6096000"/>
              <a:gd name="connsiteY83" fmla="*/ 4312775 h 6858000"/>
              <a:gd name="connsiteX84" fmla="*/ 1469152 w 6096000"/>
              <a:gd name="connsiteY84" fmla="*/ 4351772 h 6858000"/>
              <a:gd name="connsiteX85" fmla="*/ 1492278 w 6096000"/>
              <a:gd name="connsiteY85" fmla="*/ 4390164 h 6858000"/>
              <a:gd name="connsiteX86" fmla="*/ 1516310 w 6096000"/>
              <a:gd name="connsiteY86" fmla="*/ 4427935 h 6858000"/>
              <a:gd name="connsiteX87" fmla="*/ 1541234 w 6096000"/>
              <a:gd name="connsiteY87" fmla="*/ 4465071 h 6858000"/>
              <a:gd name="connsiteX88" fmla="*/ 1567034 w 6096000"/>
              <a:gd name="connsiteY88" fmla="*/ 4501557 h 6858000"/>
              <a:gd name="connsiteX89" fmla="*/ 1593695 w 6096000"/>
              <a:gd name="connsiteY89" fmla="*/ 4537377 h 6858000"/>
              <a:gd name="connsiteX90" fmla="*/ 1621202 w 6096000"/>
              <a:gd name="connsiteY90" fmla="*/ 4572517 h 6858000"/>
              <a:gd name="connsiteX91" fmla="*/ 1649541 w 6096000"/>
              <a:gd name="connsiteY91" fmla="*/ 4606961 h 6858000"/>
              <a:gd name="connsiteX92" fmla="*/ 1678695 w 6096000"/>
              <a:gd name="connsiteY92" fmla="*/ 4640695 h 6858000"/>
              <a:gd name="connsiteX93" fmla="*/ 1708650 w 6096000"/>
              <a:gd name="connsiteY93" fmla="*/ 4673703 h 6858000"/>
              <a:gd name="connsiteX94" fmla="*/ 1739391 w 6096000"/>
              <a:gd name="connsiteY94" fmla="*/ 4705971 h 6858000"/>
              <a:gd name="connsiteX95" fmla="*/ 1770902 w 6096000"/>
              <a:gd name="connsiteY95" fmla="*/ 4737482 h 6858000"/>
              <a:gd name="connsiteX96" fmla="*/ 1803170 w 6096000"/>
              <a:gd name="connsiteY96" fmla="*/ 4768223 h 6858000"/>
              <a:gd name="connsiteX97" fmla="*/ 1836178 w 6096000"/>
              <a:gd name="connsiteY97" fmla="*/ 4798178 h 6858000"/>
              <a:gd name="connsiteX98" fmla="*/ 1869912 w 6096000"/>
              <a:gd name="connsiteY98" fmla="*/ 4827332 h 6858000"/>
              <a:gd name="connsiteX99" fmla="*/ 1904356 w 6096000"/>
              <a:gd name="connsiteY99" fmla="*/ 4855671 h 6858000"/>
              <a:gd name="connsiteX100" fmla="*/ 1939496 w 6096000"/>
              <a:gd name="connsiteY100" fmla="*/ 4883178 h 6858000"/>
              <a:gd name="connsiteX101" fmla="*/ 1975316 w 6096000"/>
              <a:gd name="connsiteY101" fmla="*/ 4909839 h 6858000"/>
              <a:gd name="connsiteX102" fmla="*/ 2011802 w 6096000"/>
              <a:gd name="connsiteY102" fmla="*/ 4935639 h 6858000"/>
              <a:gd name="connsiteX103" fmla="*/ 2048938 w 6096000"/>
              <a:gd name="connsiteY103" fmla="*/ 4960563 h 6858000"/>
              <a:gd name="connsiteX104" fmla="*/ 2086709 w 6096000"/>
              <a:gd name="connsiteY104" fmla="*/ 4984595 h 6858000"/>
              <a:gd name="connsiteX105" fmla="*/ 2125101 w 6096000"/>
              <a:gd name="connsiteY105" fmla="*/ 5007721 h 6858000"/>
              <a:gd name="connsiteX106" fmla="*/ 2164098 w 6096000"/>
              <a:gd name="connsiteY106" fmla="*/ 5029926 h 6858000"/>
              <a:gd name="connsiteX107" fmla="*/ 2203685 w 6096000"/>
              <a:gd name="connsiteY107" fmla="*/ 5051195 h 6858000"/>
              <a:gd name="connsiteX108" fmla="*/ 2243847 w 6096000"/>
              <a:gd name="connsiteY108" fmla="*/ 5071512 h 6858000"/>
              <a:gd name="connsiteX109" fmla="*/ 2284569 w 6096000"/>
              <a:gd name="connsiteY109" fmla="*/ 5090862 h 6858000"/>
              <a:gd name="connsiteX110" fmla="*/ 2325836 w 6096000"/>
              <a:gd name="connsiteY110" fmla="*/ 5109231 h 6858000"/>
              <a:gd name="connsiteX111" fmla="*/ 2367632 w 6096000"/>
              <a:gd name="connsiteY111" fmla="*/ 5126604 h 6858000"/>
              <a:gd name="connsiteX112" fmla="*/ 2409944 w 6096000"/>
              <a:gd name="connsiteY112" fmla="*/ 5142964 h 6858000"/>
              <a:gd name="connsiteX113" fmla="*/ 2452756 w 6096000"/>
              <a:gd name="connsiteY113" fmla="*/ 5158298 h 6858000"/>
              <a:gd name="connsiteX114" fmla="*/ 2496052 w 6096000"/>
              <a:gd name="connsiteY114" fmla="*/ 5172590 h 6858000"/>
              <a:gd name="connsiteX115" fmla="*/ 2539818 w 6096000"/>
              <a:gd name="connsiteY115" fmla="*/ 5185826 h 6858000"/>
              <a:gd name="connsiteX116" fmla="*/ 2584038 w 6096000"/>
              <a:gd name="connsiteY116" fmla="*/ 5197989 h 6858000"/>
              <a:gd name="connsiteX117" fmla="*/ 2628699 w 6096000"/>
              <a:gd name="connsiteY117" fmla="*/ 5209065 h 6858000"/>
              <a:gd name="connsiteX118" fmla="*/ 2673783 w 6096000"/>
              <a:gd name="connsiteY118" fmla="*/ 5219040 h 6858000"/>
              <a:gd name="connsiteX119" fmla="*/ 2719277 w 6096000"/>
              <a:gd name="connsiteY119" fmla="*/ 5227897 h 6858000"/>
              <a:gd name="connsiteX120" fmla="*/ 2765166 w 6096000"/>
              <a:gd name="connsiteY120" fmla="*/ 5235622 h 6858000"/>
              <a:gd name="connsiteX121" fmla="*/ 2811434 w 6096000"/>
              <a:gd name="connsiteY121" fmla="*/ 5242200 h 6858000"/>
              <a:gd name="connsiteX122" fmla="*/ 2858066 w 6096000"/>
              <a:gd name="connsiteY122" fmla="*/ 5247616 h 6858000"/>
              <a:gd name="connsiteX123" fmla="*/ 2905047 w 6096000"/>
              <a:gd name="connsiteY123" fmla="*/ 5251854 h 6858000"/>
              <a:gd name="connsiteX124" fmla="*/ 2952363 w 6096000"/>
              <a:gd name="connsiteY124" fmla="*/ 5254901 h 6858000"/>
              <a:gd name="connsiteX125" fmla="*/ 2999998 w 6096000"/>
              <a:gd name="connsiteY125" fmla="*/ 5256739 h 6858000"/>
              <a:gd name="connsiteX126" fmla="*/ 3047937 w 6096000"/>
              <a:gd name="connsiteY126" fmla="*/ 5257356 h 6858000"/>
              <a:gd name="connsiteX127" fmla="*/ 3095875 w 6096000"/>
              <a:gd name="connsiteY127" fmla="*/ 5256739 h 6858000"/>
              <a:gd name="connsiteX128" fmla="*/ 3143510 w 6096000"/>
              <a:gd name="connsiteY128" fmla="*/ 5254901 h 6858000"/>
              <a:gd name="connsiteX129" fmla="*/ 3190826 w 6096000"/>
              <a:gd name="connsiteY129" fmla="*/ 5251854 h 6858000"/>
              <a:gd name="connsiteX130" fmla="*/ 3237807 w 6096000"/>
              <a:gd name="connsiteY130" fmla="*/ 5247616 h 6858000"/>
              <a:gd name="connsiteX131" fmla="*/ 3284439 w 6096000"/>
              <a:gd name="connsiteY131" fmla="*/ 5242200 h 6858000"/>
              <a:gd name="connsiteX132" fmla="*/ 3330707 w 6096000"/>
              <a:gd name="connsiteY132" fmla="*/ 5235622 h 6858000"/>
              <a:gd name="connsiteX133" fmla="*/ 3376596 w 6096000"/>
              <a:gd name="connsiteY133" fmla="*/ 5227897 h 6858000"/>
              <a:gd name="connsiteX134" fmla="*/ 3422090 w 6096000"/>
              <a:gd name="connsiteY134" fmla="*/ 5219040 h 6858000"/>
              <a:gd name="connsiteX135" fmla="*/ 3467174 w 6096000"/>
              <a:gd name="connsiteY135" fmla="*/ 5209065 h 6858000"/>
              <a:gd name="connsiteX136" fmla="*/ 3511835 w 6096000"/>
              <a:gd name="connsiteY136" fmla="*/ 5197989 h 6858000"/>
              <a:gd name="connsiteX137" fmla="*/ 3556055 w 6096000"/>
              <a:gd name="connsiteY137" fmla="*/ 5185826 h 6858000"/>
              <a:gd name="connsiteX138" fmla="*/ 3599821 w 6096000"/>
              <a:gd name="connsiteY138" fmla="*/ 5172590 h 6858000"/>
              <a:gd name="connsiteX139" fmla="*/ 3643117 w 6096000"/>
              <a:gd name="connsiteY139" fmla="*/ 5158298 h 6858000"/>
              <a:gd name="connsiteX140" fmla="*/ 3685929 w 6096000"/>
              <a:gd name="connsiteY140" fmla="*/ 5142964 h 6858000"/>
              <a:gd name="connsiteX141" fmla="*/ 3728241 w 6096000"/>
              <a:gd name="connsiteY141" fmla="*/ 5126604 h 6858000"/>
              <a:gd name="connsiteX142" fmla="*/ 3770037 w 6096000"/>
              <a:gd name="connsiteY142" fmla="*/ 5109231 h 6858000"/>
              <a:gd name="connsiteX143" fmla="*/ 3811304 w 6096000"/>
              <a:gd name="connsiteY143" fmla="*/ 5090862 h 6858000"/>
              <a:gd name="connsiteX144" fmla="*/ 3852026 w 6096000"/>
              <a:gd name="connsiteY144" fmla="*/ 5071512 h 6858000"/>
              <a:gd name="connsiteX145" fmla="*/ 3892188 w 6096000"/>
              <a:gd name="connsiteY145" fmla="*/ 5051195 h 6858000"/>
              <a:gd name="connsiteX146" fmla="*/ 3931775 w 6096000"/>
              <a:gd name="connsiteY146" fmla="*/ 5029926 h 6858000"/>
              <a:gd name="connsiteX147" fmla="*/ 3970772 w 6096000"/>
              <a:gd name="connsiteY147" fmla="*/ 5007721 h 6858000"/>
              <a:gd name="connsiteX148" fmla="*/ 4009164 w 6096000"/>
              <a:gd name="connsiteY148" fmla="*/ 4984595 h 6858000"/>
              <a:gd name="connsiteX149" fmla="*/ 4046935 w 6096000"/>
              <a:gd name="connsiteY149" fmla="*/ 4960563 h 6858000"/>
              <a:gd name="connsiteX150" fmla="*/ 4084071 w 6096000"/>
              <a:gd name="connsiteY150" fmla="*/ 4935639 h 6858000"/>
              <a:gd name="connsiteX151" fmla="*/ 4120557 w 6096000"/>
              <a:gd name="connsiteY151" fmla="*/ 4909839 h 6858000"/>
              <a:gd name="connsiteX152" fmla="*/ 4156377 w 6096000"/>
              <a:gd name="connsiteY152" fmla="*/ 4883178 h 6858000"/>
              <a:gd name="connsiteX153" fmla="*/ 4191517 w 6096000"/>
              <a:gd name="connsiteY153" fmla="*/ 4855671 h 6858000"/>
              <a:gd name="connsiteX154" fmla="*/ 4225961 w 6096000"/>
              <a:gd name="connsiteY154" fmla="*/ 4827332 h 6858000"/>
              <a:gd name="connsiteX155" fmla="*/ 4259695 w 6096000"/>
              <a:gd name="connsiteY155" fmla="*/ 4798178 h 6858000"/>
              <a:gd name="connsiteX156" fmla="*/ 4292703 w 6096000"/>
              <a:gd name="connsiteY156" fmla="*/ 4768223 h 6858000"/>
              <a:gd name="connsiteX157" fmla="*/ 4324971 w 6096000"/>
              <a:gd name="connsiteY157" fmla="*/ 4737482 h 6858000"/>
              <a:gd name="connsiteX158" fmla="*/ 4356482 w 6096000"/>
              <a:gd name="connsiteY158" fmla="*/ 4705971 h 6858000"/>
              <a:gd name="connsiteX159" fmla="*/ 4387223 w 6096000"/>
              <a:gd name="connsiteY159" fmla="*/ 4673703 h 6858000"/>
              <a:gd name="connsiteX160" fmla="*/ 4417178 w 6096000"/>
              <a:gd name="connsiteY160" fmla="*/ 4640695 h 6858000"/>
              <a:gd name="connsiteX161" fmla="*/ 4446332 w 6096000"/>
              <a:gd name="connsiteY161" fmla="*/ 4606961 h 6858000"/>
              <a:gd name="connsiteX162" fmla="*/ 4474671 w 6096000"/>
              <a:gd name="connsiteY162" fmla="*/ 4572517 h 6858000"/>
              <a:gd name="connsiteX163" fmla="*/ 4502178 w 6096000"/>
              <a:gd name="connsiteY163" fmla="*/ 4537377 h 6858000"/>
              <a:gd name="connsiteX164" fmla="*/ 4528839 w 6096000"/>
              <a:gd name="connsiteY164" fmla="*/ 4501557 h 6858000"/>
              <a:gd name="connsiteX165" fmla="*/ 4554639 w 6096000"/>
              <a:gd name="connsiteY165" fmla="*/ 4465071 h 6858000"/>
              <a:gd name="connsiteX166" fmla="*/ 4579563 w 6096000"/>
              <a:gd name="connsiteY166" fmla="*/ 4427935 h 6858000"/>
              <a:gd name="connsiteX167" fmla="*/ 4603595 w 6096000"/>
              <a:gd name="connsiteY167" fmla="*/ 4390164 h 6858000"/>
              <a:gd name="connsiteX168" fmla="*/ 4626721 w 6096000"/>
              <a:gd name="connsiteY168" fmla="*/ 4351772 h 6858000"/>
              <a:gd name="connsiteX169" fmla="*/ 4648926 w 6096000"/>
              <a:gd name="connsiteY169" fmla="*/ 4312775 h 6858000"/>
              <a:gd name="connsiteX170" fmla="*/ 4670195 w 6096000"/>
              <a:gd name="connsiteY170" fmla="*/ 4273188 h 6858000"/>
              <a:gd name="connsiteX171" fmla="*/ 4690512 w 6096000"/>
              <a:gd name="connsiteY171" fmla="*/ 4233026 h 6858000"/>
              <a:gd name="connsiteX172" fmla="*/ 4709862 w 6096000"/>
              <a:gd name="connsiteY172" fmla="*/ 4192304 h 6858000"/>
              <a:gd name="connsiteX173" fmla="*/ 4728231 w 6096000"/>
              <a:gd name="connsiteY173" fmla="*/ 4151037 h 6858000"/>
              <a:gd name="connsiteX174" fmla="*/ 4745604 w 6096000"/>
              <a:gd name="connsiteY174" fmla="*/ 4109241 h 6858000"/>
              <a:gd name="connsiteX175" fmla="*/ 4761964 w 6096000"/>
              <a:gd name="connsiteY175" fmla="*/ 4066929 h 6858000"/>
              <a:gd name="connsiteX176" fmla="*/ 4777298 w 6096000"/>
              <a:gd name="connsiteY176" fmla="*/ 4024117 h 6858000"/>
              <a:gd name="connsiteX177" fmla="*/ 4791590 w 6096000"/>
              <a:gd name="connsiteY177" fmla="*/ 3980821 h 6858000"/>
              <a:gd name="connsiteX178" fmla="*/ 4804826 w 6096000"/>
              <a:gd name="connsiteY178" fmla="*/ 3937055 h 6858000"/>
              <a:gd name="connsiteX179" fmla="*/ 4816989 w 6096000"/>
              <a:gd name="connsiteY179" fmla="*/ 3892835 h 6858000"/>
              <a:gd name="connsiteX180" fmla="*/ 4828065 w 6096000"/>
              <a:gd name="connsiteY180" fmla="*/ 3848174 h 6858000"/>
              <a:gd name="connsiteX181" fmla="*/ 4838040 w 6096000"/>
              <a:gd name="connsiteY181" fmla="*/ 3803090 h 6858000"/>
              <a:gd name="connsiteX182" fmla="*/ 4846897 w 6096000"/>
              <a:gd name="connsiteY182" fmla="*/ 3757596 h 6858000"/>
              <a:gd name="connsiteX183" fmla="*/ 4854622 w 6096000"/>
              <a:gd name="connsiteY183" fmla="*/ 3711707 h 6858000"/>
              <a:gd name="connsiteX184" fmla="*/ 4861200 w 6096000"/>
              <a:gd name="connsiteY184" fmla="*/ 3665439 h 6858000"/>
              <a:gd name="connsiteX185" fmla="*/ 4866616 w 6096000"/>
              <a:gd name="connsiteY185" fmla="*/ 3618807 h 6858000"/>
              <a:gd name="connsiteX186" fmla="*/ 4870854 w 6096000"/>
              <a:gd name="connsiteY186" fmla="*/ 3571826 h 6858000"/>
              <a:gd name="connsiteX187" fmla="*/ 4873901 w 6096000"/>
              <a:gd name="connsiteY187" fmla="*/ 3524510 h 6858000"/>
              <a:gd name="connsiteX188" fmla="*/ 4875739 w 6096000"/>
              <a:gd name="connsiteY188" fmla="*/ 3476875 h 6858000"/>
              <a:gd name="connsiteX189" fmla="*/ 4876356 w 6096000"/>
              <a:gd name="connsiteY189" fmla="*/ 3428937 h 6858000"/>
              <a:gd name="connsiteX190" fmla="*/ 4875739 w 6096000"/>
              <a:gd name="connsiteY190" fmla="*/ 3380998 h 6858000"/>
              <a:gd name="connsiteX191" fmla="*/ 4873901 w 6096000"/>
              <a:gd name="connsiteY191" fmla="*/ 3333363 h 6858000"/>
              <a:gd name="connsiteX192" fmla="*/ 4870854 w 6096000"/>
              <a:gd name="connsiteY192" fmla="*/ 3286047 h 6858000"/>
              <a:gd name="connsiteX193" fmla="*/ 4866616 w 6096000"/>
              <a:gd name="connsiteY193" fmla="*/ 3239066 h 6858000"/>
              <a:gd name="connsiteX194" fmla="*/ 4861200 w 6096000"/>
              <a:gd name="connsiteY194" fmla="*/ 3192434 h 6858000"/>
              <a:gd name="connsiteX195" fmla="*/ 4854622 w 6096000"/>
              <a:gd name="connsiteY195" fmla="*/ 3146166 h 6858000"/>
              <a:gd name="connsiteX196" fmla="*/ 4846897 w 6096000"/>
              <a:gd name="connsiteY196" fmla="*/ 3100277 h 6858000"/>
              <a:gd name="connsiteX197" fmla="*/ 4838040 w 6096000"/>
              <a:gd name="connsiteY197" fmla="*/ 3054783 h 6858000"/>
              <a:gd name="connsiteX198" fmla="*/ 4828065 w 6096000"/>
              <a:gd name="connsiteY198" fmla="*/ 3009699 h 6858000"/>
              <a:gd name="connsiteX199" fmla="*/ 4816989 w 6096000"/>
              <a:gd name="connsiteY199" fmla="*/ 2965038 h 6858000"/>
              <a:gd name="connsiteX200" fmla="*/ 4804826 w 6096000"/>
              <a:gd name="connsiteY200" fmla="*/ 2920818 h 6858000"/>
              <a:gd name="connsiteX201" fmla="*/ 4791590 w 6096000"/>
              <a:gd name="connsiteY201" fmla="*/ 2877052 h 6858000"/>
              <a:gd name="connsiteX202" fmla="*/ 4777298 w 6096000"/>
              <a:gd name="connsiteY202" fmla="*/ 2833756 h 6858000"/>
              <a:gd name="connsiteX203" fmla="*/ 4761964 w 6096000"/>
              <a:gd name="connsiteY203" fmla="*/ 2790944 h 6858000"/>
              <a:gd name="connsiteX204" fmla="*/ 4745604 w 6096000"/>
              <a:gd name="connsiteY204" fmla="*/ 2748632 h 6858000"/>
              <a:gd name="connsiteX205" fmla="*/ 4728231 w 6096000"/>
              <a:gd name="connsiteY205" fmla="*/ 2706836 h 6858000"/>
              <a:gd name="connsiteX206" fmla="*/ 4709862 w 6096000"/>
              <a:gd name="connsiteY206" fmla="*/ 2665569 h 6858000"/>
              <a:gd name="connsiteX207" fmla="*/ 4690512 w 6096000"/>
              <a:gd name="connsiteY207" fmla="*/ 2624847 h 6858000"/>
              <a:gd name="connsiteX208" fmla="*/ 4670195 w 6096000"/>
              <a:gd name="connsiteY208" fmla="*/ 2584685 h 6858000"/>
              <a:gd name="connsiteX209" fmla="*/ 4648926 w 6096000"/>
              <a:gd name="connsiteY209" fmla="*/ 2545098 h 6858000"/>
              <a:gd name="connsiteX210" fmla="*/ 4626721 w 6096000"/>
              <a:gd name="connsiteY210" fmla="*/ 2506101 h 6858000"/>
              <a:gd name="connsiteX211" fmla="*/ 4603595 w 6096000"/>
              <a:gd name="connsiteY211" fmla="*/ 2467709 h 6858000"/>
              <a:gd name="connsiteX212" fmla="*/ 4579563 w 6096000"/>
              <a:gd name="connsiteY212" fmla="*/ 2429938 h 6858000"/>
              <a:gd name="connsiteX213" fmla="*/ 4554639 w 6096000"/>
              <a:gd name="connsiteY213" fmla="*/ 2392802 h 6858000"/>
              <a:gd name="connsiteX214" fmla="*/ 4528839 w 6096000"/>
              <a:gd name="connsiteY214" fmla="*/ 2356316 h 6858000"/>
              <a:gd name="connsiteX215" fmla="*/ 4502178 w 6096000"/>
              <a:gd name="connsiteY215" fmla="*/ 2320496 h 6858000"/>
              <a:gd name="connsiteX216" fmla="*/ 4474671 w 6096000"/>
              <a:gd name="connsiteY216" fmla="*/ 2285356 h 6858000"/>
              <a:gd name="connsiteX217" fmla="*/ 4446332 w 6096000"/>
              <a:gd name="connsiteY217" fmla="*/ 2250912 h 6858000"/>
              <a:gd name="connsiteX218" fmla="*/ 4417178 w 6096000"/>
              <a:gd name="connsiteY218" fmla="*/ 2217178 h 6858000"/>
              <a:gd name="connsiteX219" fmla="*/ 4387223 w 6096000"/>
              <a:gd name="connsiteY219" fmla="*/ 2184170 h 6858000"/>
              <a:gd name="connsiteX220" fmla="*/ 4356482 w 6096000"/>
              <a:gd name="connsiteY220" fmla="*/ 2151902 h 6858000"/>
              <a:gd name="connsiteX221" fmla="*/ 4324971 w 6096000"/>
              <a:gd name="connsiteY221" fmla="*/ 2120391 h 6858000"/>
              <a:gd name="connsiteX222" fmla="*/ 4292703 w 6096000"/>
              <a:gd name="connsiteY222" fmla="*/ 2089650 h 6858000"/>
              <a:gd name="connsiteX223" fmla="*/ 4259695 w 6096000"/>
              <a:gd name="connsiteY223" fmla="*/ 2059695 h 6858000"/>
              <a:gd name="connsiteX224" fmla="*/ 4225961 w 6096000"/>
              <a:gd name="connsiteY224" fmla="*/ 2030541 h 6858000"/>
              <a:gd name="connsiteX225" fmla="*/ 4191517 w 6096000"/>
              <a:gd name="connsiteY225" fmla="*/ 2002202 h 6858000"/>
              <a:gd name="connsiteX226" fmla="*/ 4156377 w 6096000"/>
              <a:gd name="connsiteY226" fmla="*/ 1974695 h 6858000"/>
              <a:gd name="connsiteX227" fmla="*/ 4120557 w 6096000"/>
              <a:gd name="connsiteY227" fmla="*/ 1948034 h 6858000"/>
              <a:gd name="connsiteX228" fmla="*/ 4084071 w 6096000"/>
              <a:gd name="connsiteY228" fmla="*/ 1922234 h 6858000"/>
              <a:gd name="connsiteX229" fmla="*/ 4046935 w 6096000"/>
              <a:gd name="connsiteY229" fmla="*/ 1897310 h 6858000"/>
              <a:gd name="connsiteX230" fmla="*/ 4009164 w 6096000"/>
              <a:gd name="connsiteY230" fmla="*/ 1873278 h 6858000"/>
              <a:gd name="connsiteX231" fmla="*/ 3970772 w 6096000"/>
              <a:gd name="connsiteY231" fmla="*/ 1850152 h 6858000"/>
              <a:gd name="connsiteX232" fmla="*/ 3931775 w 6096000"/>
              <a:gd name="connsiteY232" fmla="*/ 1827947 h 6858000"/>
              <a:gd name="connsiteX233" fmla="*/ 3892188 w 6096000"/>
              <a:gd name="connsiteY233" fmla="*/ 1806678 h 6858000"/>
              <a:gd name="connsiteX234" fmla="*/ 3852026 w 6096000"/>
              <a:gd name="connsiteY234" fmla="*/ 1786361 h 6858000"/>
              <a:gd name="connsiteX235" fmla="*/ 3811304 w 6096000"/>
              <a:gd name="connsiteY235" fmla="*/ 1767011 h 6858000"/>
              <a:gd name="connsiteX236" fmla="*/ 3770037 w 6096000"/>
              <a:gd name="connsiteY236" fmla="*/ 1748642 h 6858000"/>
              <a:gd name="connsiteX237" fmla="*/ 3728241 w 6096000"/>
              <a:gd name="connsiteY237" fmla="*/ 1731269 h 6858000"/>
              <a:gd name="connsiteX238" fmla="*/ 3685929 w 6096000"/>
              <a:gd name="connsiteY238" fmla="*/ 1714909 h 6858000"/>
              <a:gd name="connsiteX239" fmla="*/ 3643117 w 6096000"/>
              <a:gd name="connsiteY239" fmla="*/ 1699575 h 6858000"/>
              <a:gd name="connsiteX240" fmla="*/ 3599821 w 6096000"/>
              <a:gd name="connsiteY240" fmla="*/ 1685283 h 6858000"/>
              <a:gd name="connsiteX241" fmla="*/ 3556055 w 6096000"/>
              <a:gd name="connsiteY241" fmla="*/ 1672047 h 6858000"/>
              <a:gd name="connsiteX242" fmla="*/ 3511835 w 6096000"/>
              <a:gd name="connsiteY242" fmla="*/ 1659884 h 6858000"/>
              <a:gd name="connsiteX243" fmla="*/ 3467174 w 6096000"/>
              <a:gd name="connsiteY243" fmla="*/ 1648808 h 6858000"/>
              <a:gd name="connsiteX244" fmla="*/ 3422090 w 6096000"/>
              <a:gd name="connsiteY244" fmla="*/ 1638833 h 6858000"/>
              <a:gd name="connsiteX245" fmla="*/ 3376596 w 6096000"/>
              <a:gd name="connsiteY245" fmla="*/ 1629976 h 6858000"/>
              <a:gd name="connsiteX246" fmla="*/ 3330707 w 6096000"/>
              <a:gd name="connsiteY246" fmla="*/ 1622251 h 6858000"/>
              <a:gd name="connsiteX247" fmla="*/ 3284439 w 6096000"/>
              <a:gd name="connsiteY247" fmla="*/ 1615673 h 6858000"/>
              <a:gd name="connsiteX248" fmla="*/ 3237807 w 6096000"/>
              <a:gd name="connsiteY248" fmla="*/ 1610257 h 6858000"/>
              <a:gd name="connsiteX249" fmla="*/ 3190826 w 6096000"/>
              <a:gd name="connsiteY249" fmla="*/ 1606019 h 6858000"/>
              <a:gd name="connsiteX250" fmla="*/ 3143510 w 6096000"/>
              <a:gd name="connsiteY250" fmla="*/ 1602972 h 6858000"/>
              <a:gd name="connsiteX251" fmla="*/ 3095875 w 6096000"/>
              <a:gd name="connsiteY251" fmla="*/ 1601134 h 6858000"/>
              <a:gd name="connsiteX252" fmla="*/ 0 w 6096000"/>
              <a:gd name="connsiteY252" fmla="*/ 0 h 6858000"/>
              <a:gd name="connsiteX253" fmla="*/ 6096000 w 6096000"/>
              <a:gd name="connsiteY253" fmla="*/ 0 h 6858000"/>
              <a:gd name="connsiteX254" fmla="*/ 6096000 w 6096000"/>
              <a:gd name="connsiteY254" fmla="*/ 6858000 h 6858000"/>
              <a:gd name="connsiteX255" fmla="*/ 0 w 6096000"/>
              <a:gd name="connsiteY25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6096000" h="6858000">
                <a:moveTo>
                  <a:pt x="3047937" y="1600518"/>
                </a:moveTo>
                <a:lnTo>
                  <a:pt x="2999998" y="1601134"/>
                </a:lnTo>
                <a:lnTo>
                  <a:pt x="2952363" y="1602972"/>
                </a:lnTo>
                <a:lnTo>
                  <a:pt x="2905047" y="1606019"/>
                </a:lnTo>
                <a:lnTo>
                  <a:pt x="2858066" y="1610257"/>
                </a:lnTo>
                <a:lnTo>
                  <a:pt x="2811434" y="1615673"/>
                </a:lnTo>
                <a:lnTo>
                  <a:pt x="2765166" y="1622251"/>
                </a:lnTo>
                <a:lnTo>
                  <a:pt x="2719277" y="1629976"/>
                </a:lnTo>
                <a:lnTo>
                  <a:pt x="2673783" y="1638833"/>
                </a:lnTo>
                <a:lnTo>
                  <a:pt x="2628699" y="1648808"/>
                </a:lnTo>
                <a:lnTo>
                  <a:pt x="2584038" y="1659884"/>
                </a:lnTo>
                <a:lnTo>
                  <a:pt x="2539818" y="1672047"/>
                </a:lnTo>
                <a:lnTo>
                  <a:pt x="2496052" y="1685283"/>
                </a:lnTo>
                <a:lnTo>
                  <a:pt x="2452756" y="1699575"/>
                </a:lnTo>
                <a:lnTo>
                  <a:pt x="2409944" y="1714909"/>
                </a:lnTo>
                <a:lnTo>
                  <a:pt x="2367632" y="1731269"/>
                </a:lnTo>
                <a:lnTo>
                  <a:pt x="2325836" y="1748642"/>
                </a:lnTo>
                <a:lnTo>
                  <a:pt x="2284569" y="1767011"/>
                </a:lnTo>
                <a:lnTo>
                  <a:pt x="2243847" y="1786361"/>
                </a:lnTo>
                <a:lnTo>
                  <a:pt x="2203685" y="1806678"/>
                </a:lnTo>
                <a:lnTo>
                  <a:pt x="2164098" y="1827947"/>
                </a:lnTo>
                <a:lnTo>
                  <a:pt x="2125101" y="1850152"/>
                </a:lnTo>
                <a:lnTo>
                  <a:pt x="2086709" y="1873278"/>
                </a:lnTo>
                <a:lnTo>
                  <a:pt x="2048938" y="1897310"/>
                </a:lnTo>
                <a:lnTo>
                  <a:pt x="2011802" y="1922234"/>
                </a:lnTo>
                <a:lnTo>
                  <a:pt x="1975316" y="1948034"/>
                </a:lnTo>
                <a:lnTo>
                  <a:pt x="1939496" y="1974695"/>
                </a:lnTo>
                <a:lnTo>
                  <a:pt x="1904356" y="2002202"/>
                </a:lnTo>
                <a:lnTo>
                  <a:pt x="1869912" y="2030541"/>
                </a:lnTo>
                <a:lnTo>
                  <a:pt x="1836178" y="2059695"/>
                </a:lnTo>
                <a:lnTo>
                  <a:pt x="1803170" y="2089650"/>
                </a:lnTo>
                <a:lnTo>
                  <a:pt x="1770902" y="2120391"/>
                </a:lnTo>
                <a:lnTo>
                  <a:pt x="1739391" y="2151902"/>
                </a:lnTo>
                <a:lnTo>
                  <a:pt x="1708650" y="2184170"/>
                </a:lnTo>
                <a:lnTo>
                  <a:pt x="1678695" y="2217178"/>
                </a:lnTo>
                <a:lnTo>
                  <a:pt x="1649541" y="2250912"/>
                </a:lnTo>
                <a:lnTo>
                  <a:pt x="1621202" y="2285356"/>
                </a:lnTo>
                <a:lnTo>
                  <a:pt x="1593695" y="2320496"/>
                </a:lnTo>
                <a:lnTo>
                  <a:pt x="1567034" y="2356316"/>
                </a:lnTo>
                <a:lnTo>
                  <a:pt x="1541234" y="2392802"/>
                </a:lnTo>
                <a:lnTo>
                  <a:pt x="1516310" y="2429938"/>
                </a:lnTo>
                <a:lnTo>
                  <a:pt x="1492278" y="2467709"/>
                </a:lnTo>
                <a:lnTo>
                  <a:pt x="1469152" y="2506101"/>
                </a:lnTo>
                <a:lnTo>
                  <a:pt x="1446947" y="2545098"/>
                </a:lnTo>
                <a:lnTo>
                  <a:pt x="1425678" y="2584685"/>
                </a:lnTo>
                <a:lnTo>
                  <a:pt x="1405361" y="2624847"/>
                </a:lnTo>
                <a:lnTo>
                  <a:pt x="1386011" y="2665569"/>
                </a:lnTo>
                <a:lnTo>
                  <a:pt x="1367642" y="2706836"/>
                </a:lnTo>
                <a:lnTo>
                  <a:pt x="1350269" y="2748632"/>
                </a:lnTo>
                <a:lnTo>
                  <a:pt x="1333909" y="2790944"/>
                </a:lnTo>
                <a:lnTo>
                  <a:pt x="1318575" y="2833756"/>
                </a:lnTo>
                <a:lnTo>
                  <a:pt x="1304283" y="2877052"/>
                </a:lnTo>
                <a:lnTo>
                  <a:pt x="1291047" y="2920818"/>
                </a:lnTo>
                <a:lnTo>
                  <a:pt x="1278884" y="2965038"/>
                </a:lnTo>
                <a:lnTo>
                  <a:pt x="1267808" y="3009699"/>
                </a:lnTo>
                <a:lnTo>
                  <a:pt x="1257833" y="3054783"/>
                </a:lnTo>
                <a:lnTo>
                  <a:pt x="1248976" y="3100277"/>
                </a:lnTo>
                <a:lnTo>
                  <a:pt x="1241251" y="3146166"/>
                </a:lnTo>
                <a:lnTo>
                  <a:pt x="1234673" y="3192434"/>
                </a:lnTo>
                <a:lnTo>
                  <a:pt x="1229257" y="3239066"/>
                </a:lnTo>
                <a:lnTo>
                  <a:pt x="1225019" y="3286047"/>
                </a:lnTo>
                <a:lnTo>
                  <a:pt x="1221972" y="3333363"/>
                </a:lnTo>
                <a:lnTo>
                  <a:pt x="1220134" y="3380998"/>
                </a:lnTo>
                <a:lnTo>
                  <a:pt x="1219518" y="3428937"/>
                </a:lnTo>
                <a:lnTo>
                  <a:pt x="1220134" y="3476875"/>
                </a:lnTo>
                <a:lnTo>
                  <a:pt x="1221972" y="3524510"/>
                </a:lnTo>
                <a:lnTo>
                  <a:pt x="1225019" y="3571826"/>
                </a:lnTo>
                <a:lnTo>
                  <a:pt x="1229257" y="3618807"/>
                </a:lnTo>
                <a:lnTo>
                  <a:pt x="1234673" y="3665439"/>
                </a:lnTo>
                <a:lnTo>
                  <a:pt x="1241251" y="3711707"/>
                </a:lnTo>
                <a:lnTo>
                  <a:pt x="1248976" y="3757596"/>
                </a:lnTo>
                <a:lnTo>
                  <a:pt x="1257833" y="3803090"/>
                </a:lnTo>
                <a:lnTo>
                  <a:pt x="1267808" y="3848174"/>
                </a:lnTo>
                <a:lnTo>
                  <a:pt x="1278884" y="3892835"/>
                </a:lnTo>
                <a:lnTo>
                  <a:pt x="1291047" y="3937055"/>
                </a:lnTo>
                <a:lnTo>
                  <a:pt x="1304283" y="3980821"/>
                </a:lnTo>
                <a:lnTo>
                  <a:pt x="1318575" y="4024117"/>
                </a:lnTo>
                <a:lnTo>
                  <a:pt x="1333909" y="4066929"/>
                </a:lnTo>
                <a:lnTo>
                  <a:pt x="1350269" y="4109241"/>
                </a:lnTo>
                <a:lnTo>
                  <a:pt x="1367642" y="4151037"/>
                </a:lnTo>
                <a:lnTo>
                  <a:pt x="1386011" y="4192304"/>
                </a:lnTo>
                <a:lnTo>
                  <a:pt x="1405361" y="4233026"/>
                </a:lnTo>
                <a:lnTo>
                  <a:pt x="1425678" y="4273188"/>
                </a:lnTo>
                <a:lnTo>
                  <a:pt x="1446947" y="4312775"/>
                </a:lnTo>
                <a:lnTo>
                  <a:pt x="1469152" y="4351772"/>
                </a:lnTo>
                <a:lnTo>
                  <a:pt x="1492278" y="4390164"/>
                </a:lnTo>
                <a:lnTo>
                  <a:pt x="1516310" y="4427935"/>
                </a:lnTo>
                <a:lnTo>
                  <a:pt x="1541234" y="4465071"/>
                </a:lnTo>
                <a:lnTo>
                  <a:pt x="1567034" y="4501557"/>
                </a:lnTo>
                <a:lnTo>
                  <a:pt x="1593695" y="4537377"/>
                </a:lnTo>
                <a:lnTo>
                  <a:pt x="1621202" y="4572517"/>
                </a:lnTo>
                <a:lnTo>
                  <a:pt x="1649541" y="4606961"/>
                </a:lnTo>
                <a:lnTo>
                  <a:pt x="1678695" y="4640695"/>
                </a:lnTo>
                <a:lnTo>
                  <a:pt x="1708650" y="4673703"/>
                </a:lnTo>
                <a:lnTo>
                  <a:pt x="1739391" y="4705971"/>
                </a:lnTo>
                <a:lnTo>
                  <a:pt x="1770902" y="4737482"/>
                </a:lnTo>
                <a:lnTo>
                  <a:pt x="1803170" y="4768223"/>
                </a:lnTo>
                <a:lnTo>
                  <a:pt x="1836178" y="4798178"/>
                </a:lnTo>
                <a:lnTo>
                  <a:pt x="1869912" y="4827332"/>
                </a:lnTo>
                <a:lnTo>
                  <a:pt x="1904356" y="4855671"/>
                </a:lnTo>
                <a:lnTo>
                  <a:pt x="1939496" y="4883178"/>
                </a:lnTo>
                <a:lnTo>
                  <a:pt x="1975316" y="4909839"/>
                </a:lnTo>
                <a:lnTo>
                  <a:pt x="2011802" y="4935639"/>
                </a:lnTo>
                <a:lnTo>
                  <a:pt x="2048938" y="4960563"/>
                </a:lnTo>
                <a:lnTo>
                  <a:pt x="2086709" y="4984595"/>
                </a:lnTo>
                <a:lnTo>
                  <a:pt x="2125101" y="5007721"/>
                </a:lnTo>
                <a:lnTo>
                  <a:pt x="2164098" y="5029926"/>
                </a:lnTo>
                <a:lnTo>
                  <a:pt x="2203685" y="5051195"/>
                </a:lnTo>
                <a:lnTo>
                  <a:pt x="2243847" y="5071512"/>
                </a:lnTo>
                <a:lnTo>
                  <a:pt x="2284569" y="5090862"/>
                </a:lnTo>
                <a:lnTo>
                  <a:pt x="2325836" y="5109231"/>
                </a:lnTo>
                <a:lnTo>
                  <a:pt x="2367632" y="5126604"/>
                </a:lnTo>
                <a:lnTo>
                  <a:pt x="2409944" y="5142964"/>
                </a:lnTo>
                <a:lnTo>
                  <a:pt x="2452756" y="5158298"/>
                </a:lnTo>
                <a:lnTo>
                  <a:pt x="2496052" y="5172590"/>
                </a:lnTo>
                <a:lnTo>
                  <a:pt x="2539818" y="5185826"/>
                </a:lnTo>
                <a:lnTo>
                  <a:pt x="2584038" y="5197989"/>
                </a:lnTo>
                <a:lnTo>
                  <a:pt x="2628699" y="5209065"/>
                </a:lnTo>
                <a:lnTo>
                  <a:pt x="2673783" y="5219040"/>
                </a:lnTo>
                <a:lnTo>
                  <a:pt x="2719277" y="5227897"/>
                </a:lnTo>
                <a:lnTo>
                  <a:pt x="2765166" y="5235622"/>
                </a:lnTo>
                <a:lnTo>
                  <a:pt x="2811434" y="5242200"/>
                </a:lnTo>
                <a:lnTo>
                  <a:pt x="2858066" y="5247616"/>
                </a:lnTo>
                <a:lnTo>
                  <a:pt x="2905047" y="5251854"/>
                </a:lnTo>
                <a:lnTo>
                  <a:pt x="2952363" y="5254901"/>
                </a:lnTo>
                <a:lnTo>
                  <a:pt x="2999998" y="5256739"/>
                </a:lnTo>
                <a:lnTo>
                  <a:pt x="3047937" y="5257356"/>
                </a:lnTo>
                <a:lnTo>
                  <a:pt x="3095875" y="5256739"/>
                </a:lnTo>
                <a:lnTo>
                  <a:pt x="3143510" y="5254901"/>
                </a:lnTo>
                <a:lnTo>
                  <a:pt x="3190826" y="5251854"/>
                </a:lnTo>
                <a:lnTo>
                  <a:pt x="3237807" y="5247616"/>
                </a:lnTo>
                <a:lnTo>
                  <a:pt x="3284439" y="5242200"/>
                </a:lnTo>
                <a:lnTo>
                  <a:pt x="3330707" y="5235622"/>
                </a:lnTo>
                <a:lnTo>
                  <a:pt x="3376596" y="5227897"/>
                </a:lnTo>
                <a:lnTo>
                  <a:pt x="3422090" y="5219040"/>
                </a:lnTo>
                <a:lnTo>
                  <a:pt x="3467174" y="5209065"/>
                </a:lnTo>
                <a:lnTo>
                  <a:pt x="3511835" y="5197989"/>
                </a:lnTo>
                <a:lnTo>
                  <a:pt x="3556055" y="5185826"/>
                </a:lnTo>
                <a:lnTo>
                  <a:pt x="3599821" y="5172590"/>
                </a:lnTo>
                <a:lnTo>
                  <a:pt x="3643117" y="5158298"/>
                </a:lnTo>
                <a:lnTo>
                  <a:pt x="3685929" y="5142964"/>
                </a:lnTo>
                <a:lnTo>
                  <a:pt x="3728241" y="5126604"/>
                </a:lnTo>
                <a:lnTo>
                  <a:pt x="3770037" y="5109231"/>
                </a:lnTo>
                <a:lnTo>
                  <a:pt x="3811304" y="5090862"/>
                </a:lnTo>
                <a:lnTo>
                  <a:pt x="3852026" y="5071512"/>
                </a:lnTo>
                <a:lnTo>
                  <a:pt x="3892188" y="5051195"/>
                </a:lnTo>
                <a:lnTo>
                  <a:pt x="3931775" y="5029926"/>
                </a:lnTo>
                <a:lnTo>
                  <a:pt x="3970772" y="5007721"/>
                </a:lnTo>
                <a:lnTo>
                  <a:pt x="4009164" y="4984595"/>
                </a:lnTo>
                <a:lnTo>
                  <a:pt x="4046935" y="4960563"/>
                </a:lnTo>
                <a:lnTo>
                  <a:pt x="4084071" y="4935639"/>
                </a:lnTo>
                <a:lnTo>
                  <a:pt x="4120557" y="4909839"/>
                </a:lnTo>
                <a:lnTo>
                  <a:pt x="4156377" y="4883178"/>
                </a:lnTo>
                <a:lnTo>
                  <a:pt x="4191517" y="4855671"/>
                </a:lnTo>
                <a:lnTo>
                  <a:pt x="4225961" y="4827332"/>
                </a:lnTo>
                <a:lnTo>
                  <a:pt x="4259695" y="4798178"/>
                </a:lnTo>
                <a:lnTo>
                  <a:pt x="4292703" y="4768223"/>
                </a:lnTo>
                <a:lnTo>
                  <a:pt x="4324971" y="4737482"/>
                </a:lnTo>
                <a:lnTo>
                  <a:pt x="4356482" y="4705971"/>
                </a:lnTo>
                <a:lnTo>
                  <a:pt x="4387223" y="4673703"/>
                </a:lnTo>
                <a:lnTo>
                  <a:pt x="4417178" y="4640695"/>
                </a:lnTo>
                <a:lnTo>
                  <a:pt x="4446332" y="4606961"/>
                </a:lnTo>
                <a:lnTo>
                  <a:pt x="4474671" y="4572517"/>
                </a:lnTo>
                <a:lnTo>
                  <a:pt x="4502178" y="4537377"/>
                </a:lnTo>
                <a:lnTo>
                  <a:pt x="4528839" y="4501557"/>
                </a:lnTo>
                <a:lnTo>
                  <a:pt x="4554639" y="4465071"/>
                </a:lnTo>
                <a:lnTo>
                  <a:pt x="4579563" y="4427935"/>
                </a:lnTo>
                <a:lnTo>
                  <a:pt x="4603595" y="4390164"/>
                </a:lnTo>
                <a:lnTo>
                  <a:pt x="4626721" y="4351772"/>
                </a:lnTo>
                <a:lnTo>
                  <a:pt x="4648926" y="4312775"/>
                </a:lnTo>
                <a:lnTo>
                  <a:pt x="4670195" y="4273188"/>
                </a:lnTo>
                <a:lnTo>
                  <a:pt x="4690512" y="4233026"/>
                </a:lnTo>
                <a:lnTo>
                  <a:pt x="4709862" y="4192304"/>
                </a:lnTo>
                <a:lnTo>
                  <a:pt x="4728231" y="4151037"/>
                </a:lnTo>
                <a:lnTo>
                  <a:pt x="4745604" y="4109241"/>
                </a:lnTo>
                <a:lnTo>
                  <a:pt x="4761964" y="4066929"/>
                </a:lnTo>
                <a:lnTo>
                  <a:pt x="4777298" y="4024117"/>
                </a:lnTo>
                <a:lnTo>
                  <a:pt x="4791590" y="3980821"/>
                </a:lnTo>
                <a:lnTo>
                  <a:pt x="4804826" y="3937055"/>
                </a:lnTo>
                <a:lnTo>
                  <a:pt x="4816989" y="3892835"/>
                </a:lnTo>
                <a:lnTo>
                  <a:pt x="4828065" y="3848174"/>
                </a:lnTo>
                <a:lnTo>
                  <a:pt x="4838040" y="3803090"/>
                </a:lnTo>
                <a:lnTo>
                  <a:pt x="4846897" y="3757596"/>
                </a:lnTo>
                <a:lnTo>
                  <a:pt x="4854622" y="3711707"/>
                </a:lnTo>
                <a:lnTo>
                  <a:pt x="4861200" y="3665439"/>
                </a:lnTo>
                <a:lnTo>
                  <a:pt x="4866616" y="3618807"/>
                </a:lnTo>
                <a:lnTo>
                  <a:pt x="4870854" y="3571826"/>
                </a:lnTo>
                <a:lnTo>
                  <a:pt x="4873901" y="3524510"/>
                </a:lnTo>
                <a:lnTo>
                  <a:pt x="4875739" y="3476875"/>
                </a:lnTo>
                <a:lnTo>
                  <a:pt x="4876356" y="3428937"/>
                </a:lnTo>
                <a:lnTo>
                  <a:pt x="4875739" y="3380998"/>
                </a:lnTo>
                <a:lnTo>
                  <a:pt x="4873901" y="3333363"/>
                </a:lnTo>
                <a:lnTo>
                  <a:pt x="4870854" y="3286047"/>
                </a:lnTo>
                <a:lnTo>
                  <a:pt x="4866616" y="3239066"/>
                </a:lnTo>
                <a:lnTo>
                  <a:pt x="4861200" y="3192434"/>
                </a:lnTo>
                <a:lnTo>
                  <a:pt x="4854622" y="3146166"/>
                </a:lnTo>
                <a:lnTo>
                  <a:pt x="4846897" y="3100277"/>
                </a:lnTo>
                <a:lnTo>
                  <a:pt x="4838040" y="3054783"/>
                </a:lnTo>
                <a:lnTo>
                  <a:pt x="4828065" y="3009699"/>
                </a:lnTo>
                <a:lnTo>
                  <a:pt x="4816989" y="2965038"/>
                </a:lnTo>
                <a:lnTo>
                  <a:pt x="4804826" y="2920818"/>
                </a:lnTo>
                <a:lnTo>
                  <a:pt x="4791590" y="2877052"/>
                </a:lnTo>
                <a:lnTo>
                  <a:pt x="4777298" y="2833756"/>
                </a:lnTo>
                <a:lnTo>
                  <a:pt x="4761964" y="2790944"/>
                </a:lnTo>
                <a:lnTo>
                  <a:pt x="4745604" y="2748632"/>
                </a:lnTo>
                <a:lnTo>
                  <a:pt x="4728231" y="2706836"/>
                </a:lnTo>
                <a:lnTo>
                  <a:pt x="4709862" y="2665569"/>
                </a:lnTo>
                <a:lnTo>
                  <a:pt x="4690512" y="2624847"/>
                </a:lnTo>
                <a:lnTo>
                  <a:pt x="4670195" y="2584685"/>
                </a:lnTo>
                <a:lnTo>
                  <a:pt x="4648926" y="2545098"/>
                </a:lnTo>
                <a:lnTo>
                  <a:pt x="4626721" y="2506101"/>
                </a:lnTo>
                <a:lnTo>
                  <a:pt x="4603595" y="2467709"/>
                </a:lnTo>
                <a:lnTo>
                  <a:pt x="4579563" y="2429938"/>
                </a:lnTo>
                <a:lnTo>
                  <a:pt x="4554639" y="2392802"/>
                </a:lnTo>
                <a:lnTo>
                  <a:pt x="4528839" y="2356316"/>
                </a:lnTo>
                <a:lnTo>
                  <a:pt x="4502178" y="2320496"/>
                </a:lnTo>
                <a:lnTo>
                  <a:pt x="4474671" y="2285356"/>
                </a:lnTo>
                <a:lnTo>
                  <a:pt x="4446332" y="2250912"/>
                </a:lnTo>
                <a:lnTo>
                  <a:pt x="4417178" y="2217178"/>
                </a:lnTo>
                <a:lnTo>
                  <a:pt x="4387223" y="2184170"/>
                </a:lnTo>
                <a:lnTo>
                  <a:pt x="4356482" y="2151902"/>
                </a:lnTo>
                <a:lnTo>
                  <a:pt x="4324971" y="2120391"/>
                </a:lnTo>
                <a:lnTo>
                  <a:pt x="4292703" y="2089650"/>
                </a:lnTo>
                <a:lnTo>
                  <a:pt x="4259695" y="2059695"/>
                </a:lnTo>
                <a:lnTo>
                  <a:pt x="4225961" y="2030541"/>
                </a:lnTo>
                <a:lnTo>
                  <a:pt x="4191517" y="2002202"/>
                </a:lnTo>
                <a:lnTo>
                  <a:pt x="4156377" y="1974695"/>
                </a:lnTo>
                <a:lnTo>
                  <a:pt x="4120557" y="1948034"/>
                </a:lnTo>
                <a:lnTo>
                  <a:pt x="4084071" y="1922234"/>
                </a:lnTo>
                <a:lnTo>
                  <a:pt x="4046935" y="1897310"/>
                </a:lnTo>
                <a:lnTo>
                  <a:pt x="4009164" y="1873278"/>
                </a:lnTo>
                <a:lnTo>
                  <a:pt x="3970772" y="1850152"/>
                </a:lnTo>
                <a:lnTo>
                  <a:pt x="3931775" y="1827947"/>
                </a:lnTo>
                <a:lnTo>
                  <a:pt x="3892188" y="1806678"/>
                </a:lnTo>
                <a:lnTo>
                  <a:pt x="3852026" y="1786361"/>
                </a:lnTo>
                <a:lnTo>
                  <a:pt x="3811304" y="1767011"/>
                </a:lnTo>
                <a:lnTo>
                  <a:pt x="3770037" y="1748642"/>
                </a:lnTo>
                <a:lnTo>
                  <a:pt x="3728241" y="1731269"/>
                </a:lnTo>
                <a:lnTo>
                  <a:pt x="3685929" y="1714909"/>
                </a:lnTo>
                <a:lnTo>
                  <a:pt x="3643117" y="1699575"/>
                </a:lnTo>
                <a:lnTo>
                  <a:pt x="3599821" y="1685283"/>
                </a:lnTo>
                <a:lnTo>
                  <a:pt x="3556055" y="1672047"/>
                </a:lnTo>
                <a:lnTo>
                  <a:pt x="3511835" y="1659884"/>
                </a:lnTo>
                <a:lnTo>
                  <a:pt x="3467174" y="1648808"/>
                </a:lnTo>
                <a:lnTo>
                  <a:pt x="3422090" y="1638833"/>
                </a:lnTo>
                <a:lnTo>
                  <a:pt x="3376596" y="1629976"/>
                </a:lnTo>
                <a:lnTo>
                  <a:pt x="3330707" y="1622251"/>
                </a:lnTo>
                <a:lnTo>
                  <a:pt x="3284439" y="1615673"/>
                </a:lnTo>
                <a:lnTo>
                  <a:pt x="3237807" y="1610257"/>
                </a:lnTo>
                <a:lnTo>
                  <a:pt x="3190826" y="1606019"/>
                </a:lnTo>
                <a:lnTo>
                  <a:pt x="3143510" y="1602972"/>
                </a:lnTo>
                <a:lnTo>
                  <a:pt x="3095875" y="1601134"/>
                </a:lnTo>
                <a:close/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684000" anchor="b" anchorCtr="0">
            <a:noAutofit/>
          </a:bodyPr>
          <a:lstStyle>
            <a:lvl1pPr algn="ctr">
              <a:defRPr/>
            </a:lvl1pPr>
          </a:lstStyle>
          <a:p>
            <a:r>
              <a:rPr lang="fr-FR" dirty="0"/>
              <a:t>Insérez une image ici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16D49D2-6671-48ED-BFDD-B95B145650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34539" y="2469600"/>
            <a:ext cx="2171701" cy="2132880"/>
          </a:xfrm>
        </p:spPr>
        <p:txBody>
          <a:bodyPr lIns="0" tIns="0" rIns="0" bIns="0">
            <a:normAutofit/>
          </a:bodyPr>
          <a:lstStyle>
            <a:lvl1pPr>
              <a:defRPr sz="1800" i="1">
                <a:solidFill>
                  <a:schemeClr val="bg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C0E3A0B4-84A4-4E6E-8A9A-7119810AD1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93931" y="2641240"/>
            <a:ext cx="3997017" cy="374905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288233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3">
            <a:extLst>
              <a:ext uri="{FF2B5EF4-FFF2-40B4-BE49-F238E27FC236}">
                <a16:creationId xmlns:a16="http://schemas.microsoft.com/office/drawing/2014/main" id="{5191516F-2C08-453F-A4C3-7537205EB8E8}"/>
              </a:ext>
            </a:extLst>
          </p:cNvPr>
          <p:cNvSpPr/>
          <p:nvPr userDrawn="1"/>
        </p:nvSpPr>
        <p:spPr>
          <a:xfrm>
            <a:off x="9082862" y="0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0"/>
                </a:moveTo>
                <a:lnTo>
                  <a:pt x="0" y="0"/>
                </a:lnTo>
                <a:lnTo>
                  <a:pt x="0" y="224790"/>
                </a:lnTo>
                <a:lnTo>
                  <a:pt x="2888919" y="224790"/>
                </a:lnTo>
                <a:lnTo>
                  <a:pt x="2888919" y="3143250"/>
                </a:lnTo>
                <a:lnTo>
                  <a:pt x="3110319" y="3143250"/>
                </a:lnTo>
                <a:lnTo>
                  <a:pt x="3110319" y="224790"/>
                </a:lnTo>
                <a:lnTo>
                  <a:pt x="3110319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29AECDEE-6650-47FA-8CFD-602F862F8C97}"/>
              </a:ext>
            </a:extLst>
          </p:cNvPr>
          <p:cNvSpPr/>
          <p:nvPr userDrawn="1"/>
        </p:nvSpPr>
        <p:spPr>
          <a:xfrm>
            <a:off x="643750" y="948228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Espace réservé du titre 1">
            <a:extLst>
              <a:ext uri="{FF2B5EF4-FFF2-40B4-BE49-F238E27FC236}">
                <a16:creationId xmlns:a16="http://schemas.microsoft.com/office/drawing/2014/main" id="{3BA758D7-9FC1-49C9-A39D-70D2516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5"/>
            <a:ext cx="3518546" cy="18825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35701F0F-07F9-446F-8BF2-24D564895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050" y="2811777"/>
            <a:ext cx="3518546" cy="122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accent1"/>
                </a:solidFill>
                <a:latin typeface="Fira Sans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7299028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3">
            <a:extLst>
              <a:ext uri="{FF2B5EF4-FFF2-40B4-BE49-F238E27FC236}">
                <a16:creationId xmlns:a16="http://schemas.microsoft.com/office/drawing/2014/main" id="{5191516F-2C08-453F-A4C3-7537205EB8E8}"/>
              </a:ext>
            </a:extLst>
          </p:cNvPr>
          <p:cNvSpPr/>
          <p:nvPr userDrawn="1"/>
        </p:nvSpPr>
        <p:spPr>
          <a:xfrm>
            <a:off x="9082862" y="0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0"/>
                </a:moveTo>
                <a:lnTo>
                  <a:pt x="0" y="0"/>
                </a:lnTo>
                <a:lnTo>
                  <a:pt x="0" y="224790"/>
                </a:lnTo>
                <a:lnTo>
                  <a:pt x="2888919" y="224790"/>
                </a:lnTo>
                <a:lnTo>
                  <a:pt x="2888919" y="3143250"/>
                </a:lnTo>
                <a:lnTo>
                  <a:pt x="3110319" y="3143250"/>
                </a:lnTo>
                <a:lnTo>
                  <a:pt x="3110319" y="224790"/>
                </a:lnTo>
                <a:lnTo>
                  <a:pt x="3110319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29AECDEE-6650-47FA-8CFD-602F862F8C97}"/>
              </a:ext>
            </a:extLst>
          </p:cNvPr>
          <p:cNvSpPr/>
          <p:nvPr userDrawn="1"/>
        </p:nvSpPr>
        <p:spPr>
          <a:xfrm>
            <a:off x="643750" y="948228"/>
            <a:ext cx="0" cy="424815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Espace réservé du titre 1">
            <a:extLst>
              <a:ext uri="{FF2B5EF4-FFF2-40B4-BE49-F238E27FC236}">
                <a16:creationId xmlns:a16="http://schemas.microsoft.com/office/drawing/2014/main" id="{3BA758D7-9FC1-49C9-A39D-70D2516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5"/>
            <a:ext cx="6261750" cy="930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9273771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GE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3">
            <a:extLst>
              <a:ext uri="{FF2B5EF4-FFF2-40B4-BE49-F238E27FC236}">
                <a16:creationId xmlns:a16="http://schemas.microsoft.com/office/drawing/2014/main" id="{5191516F-2C08-453F-A4C3-7537205EB8E8}"/>
              </a:ext>
            </a:extLst>
          </p:cNvPr>
          <p:cNvSpPr/>
          <p:nvPr userDrawn="1"/>
        </p:nvSpPr>
        <p:spPr>
          <a:xfrm>
            <a:off x="9082862" y="0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0"/>
                </a:moveTo>
                <a:lnTo>
                  <a:pt x="0" y="0"/>
                </a:lnTo>
                <a:lnTo>
                  <a:pt x="0" y="224790"/>
                </a:lnTo>
                <a:lnTo>
                  <a:pt x="2888919" y="224790"/>
                </a:lnTo>
                <a:lnTo>
                  <a:pt x="2888919" y="3143250"/>
                </a:lnTo>
                <a:lnTo>
                  <a:pt x="3110319" y="3143250"/>
                </a:lnTo>
                <a:lnTo>
                  <a:pt x="3110319" y="224790"/>
                </a:lnTo>
                <a:lnTo>
                  <a:pt x="3110319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1" name="object 25">
            <a:extLst>
              <a:ext uri="{FF2B5EF4-FFF2-40B4-BE49-F238E27FC236}">
                <a16:creationId xmlns:a16="http://schemas.microsoft.com/office/drawing/2014/main" id="{DC8A3F6D-6469-4742-A0D2-749D0665DC0B}"/>
              </a:ext>
            </a:extLst>
          </p:cNvPr>
          <p:cNvSpPr/>
          <p:nvPr userDrawn="1"/>
        </p:nvSpPr>
        <p:spPr>
          <a:xfrm>
            <a:off x="3594" y="3715258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4">
            <a:extLst>
              <a:ext uri="{FF2B5EF4-FFF2-40B4-BE49-F238E27FC236}">
                <a16:creationId xmlns:a16="http://schemas.microsoft.com/office/drawing/2014/main" id="{836537B7-67E0-4C86-A672-82F0B3FEC0EE}"/>
              </a:ext>
            </a:extLst>
          </p:cNvPr>
          <p:cNvSpPr txBox="1"/>
          <p:nvPr userDrawn="1"/>
        </p:nvSpPr>
        <p:spPr>
          <a:xfrm>
            <a:off x="411900" y="6284300"/>
            <a:ext cx="33655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sz="900" u="none" strike="noStrike" kern="1200" cap="none" spc="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13" name="Holder 6">
            <a:extLst>
              <a:ext uri="{FF2B5EF4-FFF2-40B4-BE49-F238E27FC236}">
                <a16:creationId xmlns:a16="http://schemas.microsoft.com/office/drawing/2014/main" id="{97B9BB66-68A6-4A64-B2FA-CEB5981CC09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5832034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GE R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8C0EFB83-573A-4106-8721-A30390196D7D}"/>
              </a:ext>
            </a:extLst>
          </p:cNvPr>
          <p:cNvSpPr/>
          <p:nvPr userDrawn="1"/>
        </p:nvSpPr>
        <p:spPr>
          <a:xfrm>
            <a:off x="179997" y="179997"/>
            <a:ext cx="11833225" cy="6498590"/>
          </a:xfrm>
          <a:custGeom>
            <a:avLst/>
            <a:gdLst/>
            <a:ahLst/>
            <a:cxnLst/>
            <a:rect l="l" t="t" r="r" b="b"/>
            <a:pathLst>
              <a:path w="11833225" h="6498590">
                <a:moveTo>
                  <a:pt x="11833199" y="0"/>
                </a:moveTo>
                <a:lnTo>
                  <a:pt x="0" y="0"/>
                </a:lnTo>
                <a:lnTo>
                  <a:pt x="0" y="6498005"/>
                </a:lnTo>
                <a:lnTo>
                  <a:pt x="11833199" y="6498005"/>
                </a:lnTo>
                <a:lnTo>
                  <a:pt x="11833199" y="0"/>
                </a:lnTo>
                <a:close/>
              </a:path>
            </a:pathLst>
          </a:custGeom>
          <a:solidFill>
            <a:srgbClr val="ED0F6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6F0AABC5-5572-4184-AA9A-1B9647599341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2784657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GE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8C0EFB83-573A-4106-8721-A30390196D7D}"/>
              </a:ext>
            </a:extLst>
          </p:cNvPr>
          <p:cNvSpPr/>
          <p:nvPr userDrawn="1"/>
        </p:nvSpPr>
        <p:spPr>
          <a:xfrm>
            <a:off x="179997" y="179997"/>
            <a:ext cx="11833225" cy="6498590"/>
          </a:xfrm>
          <a:custGeom>
            <a:avLst/>
            <a:gdLst/>
            <a:ahLst/>
            <a:cxnLst/>
            <a:rect l="l" t="t" r="r" b="b"/>
            <a:pathLst>
              <a:path w="11833225" h="6498590">
                <a:moveTo>
                  <a:pt x="11833199" y="0"/>
                </a:moveTo>
                <a:lnTo>
                  <a:pt x="0" y="0"/>
                </a:lnTo>
                <a:lnTo>
                  <a:pt x="0" y="6498005"/>
                </a:lnTo>
                <a:lnTo>
                  <a:pt x="11833199" y="6498005"/>
                </a:lnTo>
                <a:lnTo>
                  <a:pt x="11833199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id="{3DAA2BBC-D016-4CE8-9E16-00D622FBDD87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4311796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 + COORDONNE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6683EA74-0FC6-4578-B037-6E27C2236D26}"/>
              </a:ext>
            </a:extLst>
          </p:cNvPr>
          <p:cNvSpPr/>
          <p:nvPr userDrawn="1"/>
        </p:nvSpPr>
        <p:spPr>
          <a:xfrm>
            <a:off x="179997" y="179997"/>
            <a:ext cx="11833225" cy="6498590"/>
          </a:xfrm>
          <a:custGeom>
            <a:avLst/>
            <a:gdLst/>
            <a:ahLst/>
            <a:cxnLst/>
            <a:rect l="l" t="t" r="r" b="b"/>
            <a:pathLst>
              <a:path w="11833225" h="6498590">
                <a:moveTo>
                  <a:pt x="11833199" y="0"/>
                </a:moveTo>
                <a:lnTo>
                  <a:pt x="0" y="0"/>
                </a:lnTo>
                <a:lnTo>
                  <a:pt x="0" y="6498005"/>
                </a:lnTo>
                <a:lnTo>
                  <a:pt x="11833199" y="6498005"/>
                </a:lnTo>
                <a:lnTo>
                  <a:pt x="11833199" y="0"/>
                </a:lnTo>
                <a:close/>
              </a:path>
            </a:pathLst>
          </a:custGeom>
          <a:solidFill>
            <a:srgbClr val="ED0F6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5" name="Forme libre 10">
            <a:extLst>
              <a:ext uri="{FF2B5EF4-FFF2-40B4-BE49-F238E27FC236}">
                <a16:creationId xmlns:a16="http://schemas.microsoft.com/office/drawing/2014/main" id="{D62EF554-799E-4C64-8666-14BDB0E76B82}"/>
              </a:ext>
            </a:extLst>
          </p:cNvPr>
          <p:cNvSpPr/>
          <p:nvPr userDrawn="1"/>
        </p:nvSpPr>
        <p:spPr>
          <a:xfrm>
            <a:off x="2197096" y="179414"/>
            <a:ext cx="7798792" cy="6499173"/>
          </a:xfrm>
          <a:custGeom>
            <a:avLst/>
            <a:gdLst>
              <a:gd name="connsiteX0" fmla="*/ 1743293 w 7798792"/>
              <a:gd name="connsiteY0" fmla="*/ 0 h 6499173"/>
              <a:gd name="connsiteX1" fmla="*/ 6055499 w 7798792"/>
              <a:gd name="connsiteY1" fmla="*/ 0 h 6499173"/>
              <a:gd name="connsiteX2" fmla="*/ 6063601 w 7798792"/>
              <a:gd name="connsiteY2" fmla="*/ 5301 h 6499173"/>
              <a:gd name="connsiteX3" fmla="*/ 6127206 w 7798792"/>
              <a:gd name="connsiteY3" fmla="*/ 48729 h 6499173"/>
              <a:gd name="connsiteX4" fmla="*/ 6189901 w 7798792"/>
              <a:gd name="connsiteY4" fmla="*/ 93371 h 6499173"/>
              <a:gd name="connsiteX5" fmla="*/ 6251670 w 7798792"/>
              <a:gd name="connsiteY5" fmla="*/ 139211 h 6499173"/>
              <a:gd name="connsiteX6" fmla="*/ 6312496 w 7798792"/>
              <a:gd name="connsiteY6" fmla="*/ 186232 h 6499173"/>
              <a:gd name="connsiteX7" fmla="*/ 6372360 w 7798792"/>
              <a:gd name="connsiteY7" fmla="*/ 234414 h 6499173"/>
              <a:gd name="connsiteX8" fmla="*/ 6431247 w 7798792"/>
              <a:gd name="connsiteY8" fmla="*/ 283744 h 6499173"/>
              <a:gd name="connsiteX9" fmla="*/ 6489140 w 7798792"/>
              <a:gd name="connsiteY9" fmla="*/ 334204 h 6499173"/>
              <a:gd name="connsiteX10" fmla="*/ 6546023 w 7798792"/>
              <a:gd name="connsiteY10" fmla="*/ 385775 h 6499173"/>
              <a:gd name="connsiteX11" fmla="*/ 6601876 w 7798792"/>
              <a:gd name="connsiteY11" fmla="*/ 438443 h 6499173"/>
              <a:gd name="connsiteX12" fmla="*/ 6656686 w 7798792"/>
              <a:gd name="connsiteY12" fmla="*/ 492191 h 6499173"/>
              <a:gd name="connsiteX13" fmla="*/ 6710434 w 7798792"/>
              <a:gd name="connsiteY13" fmla="*/ 546998 h 6499173"/>
              <a:gd name="connsiteX14" fmla="*/ 6763102 w 7798792"/>
              <a:gd name="connsiteY14" fmla="*/ 602852 h 6499173"/>
              <a:gd name="connsiteX15" fmla="*/ 6814674 w 7798792"/>
              <a:gd name="connsiteY15" fmla="*/ 659734 h 6499173"/>
              <a:gd name="connsiteX16" fmla="*/ 6865133 w 7798792"/>
              <a:gd name="connsiteY16" fmla="*/ 717626 h 6499173"/>
              <a:gd name="connsiteX17" fmla="*/ 6914464 w 7798792"/>
              <a:gd name="connsiteY17" fmla="*/ 776514 h 6499173"/>
              <a:gd name="connsiteX18" fmla="*/ 6962648 w 7798792"/>
              <a:gd name="connsiteY18" fmla="*/ 836379 h 6499173"/>
              <a:gd name="connsiteX19" fmla="*/ 7009667 w 7798792"/>
              <a:gd name="connsiteY19" fmla="*/ 897204 h 6499173"/>
              <a:gd name="connsiteX20" fmla="*/ 7055507 w 7798792"/>
              <a:gd name="connsiteY20" fmla="*/ 958972 h 6499173"/>
              <a:gd name="connsiteX21" fmla="*/ 7100151 w 7798792"/>
              <a:gd name="connsiteY21" fmla="*/ 1021667 h 6499173"/>
              <a:gd name="connsiteX22" fmla="*/ 7143579 w 7798792"/>
              <a:gd name="connsiteY22" fmla="*/ 1085271 h 6499173"/>
              <a:gd name="connsiteX23" fmla="*/ 7185776 w 7798792"/>
              <a:gd name="connsiteY23" fmla="*/ 1149768 h 6499173"/>
              <a:gd name="connsiteX24" fmla="*/ 7226725 w 7798792"/>
              <a:gd name="connsiteY24" fmla="*/ 1215141 h 6499173"/>
              <a:gd name="connsiteX25" fmla="*/ 7266410 w 7798792"/>
              <a:gd name="connsiteY25" fmla="*/ 1281373 h 6499173"/>
              <a:gd name="connsiteX26" fmla="*/ 7304812 w 7798792"/>
              <a:gd name="connsiteY26" fmla="*/ 1348448 h 6499173"/>
              <a:gd name="connsiteX27" fmla="*/ 7341916 w 7798792"/>
              <a:gd name="connsiteY27" fmla="*/ 1416348 h 6499173"/>
              <a:gd name="connsiteX28" fmla="*/ 7377705 w 7798792"/>
              <a:gd name="connsiteY28" fmla="*/ 1485055 h 6499173"/>
              <a:gd name="connsiteX29" fmla="*/ 7412160 w 7798792"/>
              <a:gd name="connsiteY29" fmla="*/ 1554552 h 6499173"/>
              <a:gd name="connsiteX30" fmla="*/ 7445266 w 7798792"/>
              <a:gd name="connsiteY30" fmla="*/ 1624826 h 6499173"/>
              <a:gd name="connsiteX31" fmla="*/ 7477006 w 7798792"/>
              <a:gd name="connsiteY31" fmla="*/ 1695857 h 6499173"/>
              <a:gd name="connsiteX32" fmla="*/ 7507362 w 7798792"/>
              <a:gd name="connsiteY32" fmla="*/ 1767626 h 6499173"/>
              <a:gd name="connsiteX33" fmla="*/ 7536318 w 7798792"/>
              <a:gd name="connsiteY33" fmla="*/ 1840121 h 6499173"/>
              <a:gd name="connsiteX34" fmla="*/ 7563857 w 7798792"/>
              <a:gd name="connsiteY34" fmla="*/ 1913322 h 6499173"/>
              <a:gd name="connsiteX35" fmla="*/ 7589960 w 7798792"/>
              <a:gd name="connsiteY35" fmla="*/ 1987213 h 6499173"/>
              <a:gd name="connsiteX36" fmla="*/ 7614616 w 7798792"/>
              <a:gd name="connsiteY36" fmla="*/ 2061778 h 6499173"/>
              <a:gd name="connsiteX37" fmla="*/ 7637800 w 7798792"/>
              <a:gd name="connsiteY37" fmla="*/ 2136997 h 6499173"/>
              <a:gd name="connsiteX38" fmla="*/ 7659502 w 7798792"/>
              <a:gd name="connsiteY38" fmla="*/ 2212856 h 6499173"/>
              <a:gd name="connsiteX39" fmla="*/ 7679701 w 7798792"/>
              <a:gd name="connsiteY39" fmla="*/ 2289336 h 6499173"/>
              <a:gd name="connsiteX40" fmla="*/ 7698381 w 7798792"/>
              <a:gd name="connsiteY40" fmla="*/ 2366422 h 6499173"/>
              <a:gd name="connsiteX41" fmla="*/ 7715526 w 7798792"/>
              <a:gd name="connsiteY41" fmla="*/ 2444096 h 6499173"/>
              <a:gd name="connsiteX42" fmla="*/ 7731116 w 7798792"/>
              <a:gd name="connsiteY42" fmla="*/ 2522342 h 6499173"/>
              <a:gd name="connsiteX43" fmla="*/ 7745139 w 7798792"/>
              <a:gd name="connsiteY43" fmla="*/ 2601141 h 6499173"/>
              <a:gd name="connsiteX44" fmla="*/ 7757577 w 7798792"/>
              <a:gd name="connsiteY44" fmla="*/ 2680479 h 6499173"/>
              <a:gd name="connsiteX45" fmla="*/ 7768409 w 7798792"/>
              <a:gd name="connsiteY45" fmla="*/ 2760337 h 6499173"/>
              <a:gd name="connsiteX46" fmla="*/ 7777622 w 7798792"/>
              <a:gd name="connsiteY46" fmla="*/ 2840697 h 6499173"/>
              <a:gd name="connsiteX47" fmla="*/ 7785197 w 7798792"/>
              <a:gd name="connsiteY47" fmla="*/ 2921547 h 6499173"/>
              <a:gd name="connsiteX48" fmla="*/ 7791119 w 7798792"/>
              <a:gd name="connsiteY48" fmla="*/ 3002864 h 6499173"/>
              <a:gd name="connsiteX49" fmla="*/ 7795371 w 7798792"/>
              <a:gd name="connsiteY49" fmla="*/ 3084635 h 6499173"/>
              <a:gd name="connsiteX50" fmla="*/ 7797934 w 7798792"/>
              <a:gd name="connsiteY50" fmla="*/ 3166843 h 6499173"/>
              <a:gd name="connsiteX51" fmla="*/ 7798792 w 7798792"/>
              <a:gd name="connsiteY51" fmla="*/ 3249469 h 6499173"/>
              <a:gd name="connsiteX52" fmla="*/ 7797934 w 7798792"/>
              <a:gd name="connsiteY52" fmla="*/ 3332095 h 6499173"/>
              <a:gd name="connsiteX53" fmla="*/ 7795371 w 7798792"/>
              <a:gd name="connsiteY53" fmla="*/ 3414302 h 6499173"/>
              <a:gd name="connsiteX54" fmla="*/ 7791119 w 7798792"/>
              <a:gd name="connsiteY54" fmla="*/ 3496073 h 6499173"/>
              <a:gd name="connsiteX55" fmla="*/ 7785197 w 7798792"/>
              <a:gd name="connsiteY55" fmla="*/ 3577391 h 6499173"/>
              <a:gd name="connsiteX56" fmla="*/ 7777622 w 7798792"/>
              <a:gd name="connsiteY56" fmla="*/ 3658239 h 6499173"/>
              <a:gd name="connsiteX57" fmla="*/ 7768409 w 7798792"/>
              <a:gd name="connsiteY57" fmla="*/ 3738601 h 6499173"/>
              <a:gd name="connsiteX58" fmla="*/ 7757577 w 7798792"/>
              <a:gd name="connsiteY58" fmla="*/ 3818459 h 6499173"/>
              <a:gd name="connsiteX59" fmla="*/ 7745139 w 7798792"/>
              <a:gd name="connsiteY59" fmla="*/ 3897797 h 6499173"/>
              <a:gd name="connsiteX60" fmla="*/ 7731116 w 7798792"/>
              <a:gd name="connsiteY60" fmla="*/ 3976596 h 6499173"/>
              <a:gd name="connsiteX61" fmla="*/ 7715526 w 7798792"/>
              <a:gd name="connsiteY61" fmla="*/ 4054842 h 6499173"/>
              <a:gd name="connsiteX62" fmla="*/ 7698381 w 7798792"/>
              <a:gd name="connsiteY62" fmla="*/ 4132517 h 6499173"/>
              <a:gd name="connsiteX63" fmla="*/ 7679701 w 7798792"/>
              <a:gd name="connsiteY63" fmla="*/ 4209603 h 6499173"/>
              <a:gd name="connsiteX64" fmla="*/ 7659502 w 7798792"/>
              <a:gd name="connsiteY64" fmla="*/ 4286083 h 6499173"/>
              <a:gd name="connsiteX65" fmla="*/ 7637800 w 7798792"/>
              <a:gd name="connsiteY65" fmla="*/ 4361943 h 6499173"/>
              <a:gd name="connsiteX66" fmla="*/ 7614616 w 7798792"/>
              <a:gd name="connsiteY66" fmla="*/ 4437162 h 6499173"/>
              <a:gd name="connsiteX67" fmla="*/ 7589960 w 7798792"/>
              <a:gd name="connsiteY67" fmla="*/ 4511726 h 6499173"/>
              <a:gd name="connsiteX68" fmla="*/ 7563857 w 7798792"/>
              <a:gd name="connsiteY68" fmla="*/ 4585617 h 6499173"/>
              <a:gd name="connsiteX69" fmla="*/ 7536318 w 7798792"/>
              <a:gd name="connsiteY69" fmla="*/ 4658818 h 6499173"/>
              <a:gd name="connsiteX70" fmla="*/ 7507362 w 7798792"/>
              <a:gd name="connsiteY70" fmla="*/ 4731313 h 6499173"/>
              <a:gd name="connsiteX71" fmla="*/ 7477006 w 7798792"/>
              <a:gd name="connsiteY71" fmla="*/ 4803084 h 6499173"/>
              <a:gd name="connsiteX72" fmla="*/ 7445266 w 7798792"/>
              <a:gd name="connsiteY72" fmla="*/ 4874115 h 6499173"/>
              <a:gd name="connsiteX73" fmla="*/ 7412160 w 7798792"/>
              <a:gd name="connsiteY73" fmla="*/ 4944389 h 6499173"/>
              <a:gd name="connsiteX74" fmla="*/ 7377705 w 7798792"/>
              <a:gd name="connsiteY74" fmla="*/ 5013888 h 6499173"/>
              <a:gd name="connsiteX75" fmla="*/ 7341916 w 7798792"/>
              <a:gd name="connsiteY75" fmla="*/ 5082595 h 6499173"/>
              <a:gd name="connsiteX76" fmla="*/ 7304812 w 7798792"/>
              <a:gd name="connsiteY76" fmla="*/ 5150495 h 6499173"/>
              <a:gd name="connsiteX77" fmla="*/ 7266410 w 7798792"/>
              <a:gd name="connsiteY77" fmla="*/ 5217570 h 6499173"/>
              <a:gd name="connsiteX78" fmla="*/ 7226725 w 7798792"/>
              <a:gd name="connsiteY78" fmla="*/ 5283801 h 6499173"/>
              <a:gd name="connsiteX79" fmla="*/ 7185776 w 7798792"/>
              <a:gd name="connsiteY79" fmla="*/ 5349175 h 6499173"/>
              <a:gd name="connsiteX80" fmla="*/ 7143579 w 7798792"/>
              <a:gd name="connsiteY80" fmla="*/ 5413673 h 6499173"/>
              <a:gd name="connsiteX81" fmla="*/ 7100151 w 7798792"/>
              <a:gd name="connsiteY81" fmla="*/ 5477277 h 6499173"/>
              <a:gd name="connsiteX82" fmla="*/ 7055507 w 7798792"/>
              <a:gd name="connsiteY82" fmla="*/ 5539974 h 6499173"/>
              <a:gd name="connsiteX83" fmla="*/ 7009667 w 7798792"/>
              <a:gd name="connsiteY83" fmla="*/ 5601742 h 6499173"/>
              <a:gd name="connsiteX84" fmla="*/ 6962648 w 7798792"/>
              <a:gd name="connsiteY84" fmla="*/ 5662567 h 6499173"/>
              <a:gd name="connsiteX85" fmla="*/ 6914464 w 7798792"/>
              <a:gd name="connsiteY85" fmla="*/ 5722432 h 6499173"/>
              <a:gd name="connsiteX86" fmla="*/ 6865133 w 7798792"/>
              <a:gd name="connsiteY86" fmla="*/ 5781320 h 6499173"/>
              <a:gd name="connsiteX87" fmla="*/ 6814674 w 7798792"/>
              <a:gd name="connsiteY87" fmla="*/ 5839212 h 6499173"/>
              <a:gd name="connsiteX88" fmla="*/ 6763102 w 7798792"/>
              <a:gd name="connsiteY88" fmla="*/ 5896095 h 6499173"/>
              <a:gd name="connsiteX89" fmla="*/ 6710434 w 7798792"/>
              <a:gd name="connsiteY89" fmla="*/ 5951950 h 6499173"/>
              <a:gd name="connsiteX90" fmla="*/ 6656686 w 7798792"/>
              <a:gd name="connsiteY90" fmla="*/ 6006759 h 6499173"/>
              <a:gd name="connsiteX91" fmla="*/ 6601876 w 7798792"/>
              <a:gd name="connsiteY91" fmla="*/ 6060505 h 6499173"/>
              <a:gd name="connsiteX92" fmla="*/ 6546023 w 7798792"/>
              <a:gd name="connsiteY92" fmla="*/ 6113173 h 6499173"/>
              <a:gd name="connsiteX93" fmla="*/ 6489140 w 7798792"/>
              <a:gd name="connsiteY93" fmla="*/ 6164746 h 6499173"/>
              <a:gd name="connsiteX94" fmla="*/ 6431247 w 7798792"/>
              <a:gd name="connsiteY94" fmla="*/ 6215206 h 6499173"/>
              <a:gd name="connsiteX95" fmla="*/ 6372360 w 7798792"/>
              <a:gd name="connsiteY95" fmla="*/ 6264535 h 6499173"/>
              <a:gd name="connsiteX96" fmla="*/ 6312496 w 7798792"/>
              <a:gd name="connsiteY96" fmla="*/ 6312719 h 6499173"/>
              <a:gd name="connsiteX97" fmla="*/ 6251670 w 7798792"/>
              <a:gd name="connsiteY97" fmla="*/ 6359740 h 6499173"/>
              <a:gd name="connsiteX98" fmla="*/ 6189901 w 7798792"/>
              <a:gd name="connsiteY98" fmla="*/ 6405580 h 6499173"/>
              <a:gd name="connsiteX99" fmla="*/ 6127206 w 7798792"/>
              <a:gd name="connsiteY99" fmla="*/ 6450223 h 6499173"/>
              <a:gd name="connsiteX100" fmla="*/ 6063601 w 7798792"/>
              <a:gd name="connsiteY100" fmla="*/ 6493650 h 6499173"/>
              <a:gd name="connsiteX101" fmla="*/ 6055160 w 7798792"/>
              <a:gd name="connsiteY101" fmla="*/ 6499173 h 6499173"/>
              <a:gd name="connsiteX102" fmla="*/ 1743633 w 7798792"/>
              <a:gd name="connsiteY102" fmla="*/ 6499173 h 6499173"/>
              <a:gd name="connsiteX103" fmla="*/ 1735191 w 7798792"/>
              <a:gd name="connsiteY103" fmla="*/ 6493650 h 6499173"/>
              <a:gd name="connsiteX104" fmla="*/ 1671585 w 7798792"/>
              <a:gd name="connsiteY104" fmla="*/ 6450223 h 6499173"/>
              <a:gd name="connsiteX105" fmla="*/ 1608890 w 7798792"/>
              <a:gd name="connsiteY105" fmla="*/ 6405580 h 6499173"/>
              <a:gd name="connsiteX106" fmla="*/ 1547121 w 7798792"/>
              <a:gd name="connsiteY106" fmla="*/ 6359740 h 6499173"/>
              <a:gd name="connsiteX107" fmla="*/ 1486295 w 7798792"/>
              <a:gd name="connsiteY107" fmla="*/ 6312719 h 6499173"/>
              <a:gd name="connsiteX108" fmla="*/ 1426430 w 7798792"/>
              <a:gd name="connsiteY108" fmla="*/ 6264535 h 6499173"/>
              <a:gd name="connsiteX109" fmla="*/ 1367543 w 7798792"/>
              <a:gd name="connsiteY109" fmla="*/ 6215206 h 6499173"/>
              <a:gd name="connsiteX110" fmla="*/ 1309649 w 7798792"/>
              <a:gd name="connsiteY110" fmla="*/ 6164746 h 6499173"/>
              <a:gd name="connsiteX111" fmla="*/ 1252767 w 7798792"/>
              <a:gd name="connsiteY111" fmla="*/ 6113173 h 6499173"/>
              <a:gd name="connsiteX112" fmla="*/ 1196914 w 7798792"/>
              <a:gd name="connsiteY112" fmla="*/ 6060505 h 6499173"/>
              <a:gd name="connsiteX113" fmla="*/ 1142105 w 7798792"/>
              <a:gd name="connsiteY113" fmla="*/ 6006759 h 6499173"/>
              <a:gd name="connsiteX114" fmla="*/ 1088357 w 7798792"/>
              <a:gd name="connsiteY114" fmla="*/ 5951950 h 6499173"/>
              <a:gd name="connsiteX115" fmla="*/ 1035689 w 7798792"/>
              <a:gd name="connsiteY115" fmla="*/ 5896095 h 6499173"/>
              <a:gd name="connsiteX116" fmla="*/ 984116 w 7798792"/>
              <a:gd name="connsiteY116" fmla="*/ 5839212 h 6499173"/>
              <a:gd name="connsiteX117" fmla="*/ 933658 w 7798792"/>
              <a:gd name="connsiteY117" fmla="*/ 5781320 h 6499173"/>
              <a:gd name="connsiteX118" fmla="*/ 884327 w 7798792"/>
              <a:gd name="connsiteY118" fmla="*/ 5722432 h 6499173"/>
              <a:gd name="connsiteX119" fmla="*/ 836142 w 7798792"/>
              <a:gd name="connsiteY119" fmla="*/ 5662567 h 6499173"/>
              <a:gd name="connsiteX120" fmla="*/ 789123 w 7798792"/>
              <a:gd name="connsiteY120" fmla="*/ 5601742 h 6499173"/>
              <a:gd name="connsiteX121" fmla="*/ 743283 w 7798792"/>
              <a:gd name="connsiteY121" fmla="*/ 5539974 h 6499173"/>
              <a:gd name="connsiteX122" fmla="*/ 698641 w 7798792"/>
              <a:gd name="connsiteY122" fmla="*/ 5477277 h 6499173"/>
              <a:gd name="connsiteX123" fmla="*/ 655211 w 7798792"/>
              <a:gd name="connsiteY123" fmla="*/ 5413673 h 6499173"/>
              <a:gd name="connsiteX124" fmla="*/ 613014 w 7798792"/>
              <a:gd name="connsiteY124" fmla="*/ 5349175 h 6499173"/>
              <a:gd name="connsiteX125" fmla="*/ 572065 w 7798792"/>
              <a:gd name="connsiteY125" fmla="*/ 5283801 h 6499173"/>
              <a:gd name="connsiteX126" fmla="*/ 532381 w 7798792"/>
              <a:gd name="connsiteY126" fmla="*/ 5217570 h 6499173"/>
              <a:gd name="connsiteX127" fmla="*/ 493978 w 7798792"/>
              <a:gd name="connsiteY127" fmla="*/ 5150495 h 6499173"/>
              <a:gd name="connsiteX128" fmla="*/ 456874 w 7798792"/>
              <a:gd name="connsiteY128" fmla="*/ 5082595 h 6499173"/>
              <a:gd name="connsiteX129" fmla="*/ 421085 w 7798792"/>
              <a:gd name="connsiteY129" fmla="*/ 5013888 h 6499173"/>
              <a:gd name="connsiteX130" fmla="*/ 386630 w 7798792"/>
              <a:gd name="connsiteY130" fmla="*/ 4944389 h 6499173"/>
              <a:gd name="connsiteX131" fmla="*/ 353524 w 7798792"/>
              <a:gd name="connsiteY131" fmla="*/ 4874115 h 6499173"/>
              <a:gd name="connsiteX132" fmla="*/ 321785 w 7798792"/>
              <a:gd name="connsiteY132" fmla="*/ 4803084 h 6499173"/>
              <a:gd name="connsiteX133" fmla="*/ 291428 w 7798792"/>
              <a:gd name="connsiteY133" fmla="*/ 4731313 h 6499173"/>
              <a:gd name="connsiteX134" fmla="*/ 262472 w 7798792"/>
              <a:gd name="connsiteY134" fmla="*/ 4658818 h 6499173"/>
              <a:gd name="connsiteX135" fmla="*/ 234933 w 7798792"/>
              <a:gd name="connsiteY135" fmla="*/ 4585617 h 6499173"/>
              <a:gd name="connsiteX136" fmla="*/ 208830 w 7798792"/>
              <a:gd name="connsiteY136" fmla="*/ 4511726 h 6499173"/>
              <a:gd name="connsiteX137" fmla="*/ 184176 w 7798792"/>
              <a:gd name="connsiteY137" fmla="*/ 4437162 h 6499173"/>
              <a:gd name="connsiteX138" fmla="*/ 160990 w 7798792"/>
              <a:gd name="connsiteY138" fmla="*/ 4361943 h 6499173"/>
              <a:gd name="connsiteX139" fmla="*/ 139290 w 7798792"/>
              <a:gd name="connsiteY139" fmla="*/ 4286083 h 6499173"/>
              <a:gd name="connsiteX140" fmla="*/ 119091 w 7798792"/>
              <a:gd name="connsiteY140" fmla="*/ 4209603 h 6499173"/>
              <a:gd name="connsiteX141" fmla="*/ 100411 w 7798792"/>
              <a:gd name="connsiteY141" fmla="*/ 4132517 h 6499173"/>
              <a:gd name="connsiteX142" fmla="*/ 83266 w 7798792"/>
              <a:gd name="connsiteY142" fmla="*/ 4054842 h 6499173"/>
              <a:gd name="connsiteX143" fmla="*/ 67674 w 7798792"/>
              <a:gd name="connsiteY143" fmla="*/ 3976596 h 6499173"/>
              <a:gd name="connsiteX144" fmla="*/ 53651 w 7798792"/>
              <a:gd name="connsiteY144" fmla="*/ 3897797 h 6499173"/>
              <a:gd name="connsiteX145" fmla="*/ 41213 w 7798792"/>
              <a:gd name="connsiteY145" fmla="*/ 3818459 h 6499173"/>
              <a:gd name="connsiteX146" fmla="*/ 30381 w 7798792"/>
              <a:gd name="connsiteY146" fmla="*/ 3738601 h 6499173"/>
              <a:gd name="connsiteX147" fmla="*/ 21168 w 7798792"/>
              <a:gd name="connsiteY147" fmla="*/ 3658239 h 6499173"/>
              <a:gd name="connsiteX148" fmla="*/ 13593 w 7798792"/>
              <a:gd name="connsiteY148" fmla="*/ 3577391 h 6499173"/>
              <a:gd name="connsiteX149" fmla="*/ 7671 w 7798792"/>
              <a:gd name="connsiteY149" fmla="*/ 3496073 h 6499173"/>
              <a:gd name="connsiteX150" fmla="*/ 3421 w 7798792"/>
              <a:gd name="connsiteY150" fmla="*/ 3414302 h 6499173"/>
              <a:gd name="connsiteX151" fmla="*/ 857 w 7798792"/>
              <a:gd name="connsiteY151" fmla="*/ 3332095 h 6499173"/>
              <a:gd name="connsiteX152" fmla="*/ 0 w 7798792"/>
              <a:gd name="connsiteY152" fmla="*/ 3249469 h 6499173"/>
              <a:gd name="connsiteX153" fmla="*/ 857 w 7798792"/>
              <a:gd name="connsiteY153" fmla="*/ 3166843 h 6499173"/>
              <a:gd name="connsiteX154" fmla="*/ 3421 w 7798792"/>
              <a:gd name="connsiteY154" fmla="*/ 3084635 h 6499173"/>
              <a:gd name="connsiteX155" fmla="*/ 7671 w 7798792"/>
              <a:gd name="connsiteY155" fmla="*/ 3002864 h 6499173"/>
              <a:gd name="connsiteX156" fmla="*/ 13593 w 7798792"/>
              <a:gd name="connsiteY156" fmla="*/ 2921547 h 6499173"/>
              <a:gd name="connsiteX157" fmla="*/ 21168 w 7798792"/>
              <a:gd name="connsiteY157" fmla="*/ 2840697 h 6499173"/>
              <a:gd name="connsiteX158" fmla="*/ 30381 w 7798792"/>
              <a:gd name="connsiteY158" fmla="*/ 2760337 h 6499173"/>
              <a:gd name="connsiteX159" fmla="*/ 41213 w 7798792"/>
              <a:gd name="connsiteY159" fmla="*/ 2680479 h 6499173"/>
              <a:gd name="connsiteX160" fmla="*/ 53651 w 7798792"/>
              <a:gd name="connsiteY160" fmla="*/ 2601141 h 6499173"/>
              <a:gd name="connsiteX161" fmla="*/ 67674 w 7798792"/>
              <a:gd name="connsiteY161" fmla="*/ 2522342 h 6499173"/>
              <a:gd name="connsiteX162" fmla="*/ 83266 w 7798792"/>
              <a:gd name="connsiteY162" fmla="*/ 2444096 h 6499173"/>
              <a:gd name="connsiteX163" fmla="*/ 100411 w 7798792"/>
              <a:gd name="connsiteY163" fmla="*/ 2366422 h 6499173"/>
              <a:gd name="connsiteX164" fmla="*/ 119091 w 7798792"/>
              <a:gd name="connsiteY164" fmla="*/ 2289336 h 6499173"/>
              <a:gd name="connsiteX165" fmla="*/ 139290 w 7798792"/>
              <a:gd name="connsiteY165" fmla="*/ 2212856 h 6499173"/>
              <a:gd name="connsiteX166" fmla="*/ 160990 w 7798792"/>
              <a:gd name="connsiteY166" fmla="*/ 2136997 h 6499173"/>
              <a:gd name="connsiteX167" fmla="*/ 184176 w 7798792"/>
              <a:gd name="connsiteY167" fmla="*/ 2061778 h 6499173"/>
              <a:gd name="connsiteX168" fmla="*/ 208830 w 7798792"/>
              <a:gd name="connsiteY168" fmla="*/ 1987213 h 6499173"/>
              <a:gd name="connsiteX169" fmla="*/ 234933 w 7798792"/>
              <a:gd name="connsiteY169" fmla="*/ 1913322 h 6499173"/>
              <a:gd name="connsiteX170" fmla="*/ 262472 w 7798792"/>
              <a:gd name="connsiteY170" fmla="*/ 1840121 h 6499173"/>
              <a:gd name="connsiteX171" fmla="*/ 291428 w 7798792"/>
              <a:gd name="connsiteY171" fmla="*/ 1767626 h 6499173"/>
              <a:gd name="connsiteX172" fmla="*/ 321785 w 7798792"/>
              <a:gd name="connsiteY172" fmla="*/ 1695857 h 6499173"/>
              <a:gd name="connsiteX173" fmla="*/ 353524 w 7798792"/>
              <a:gd name="connsiteY173" fmla="*/ 1624826 h 6499173"/>
              <a:gd name="connsiteX174" fmla="*/ 386630 w 7798792"/>
              <a:gd name="connsiteY174" fmla="*/ 1554552 h 6499173"/>
              <a:gd name="connsiteX175" fmla="*/ 421085 w 7798792"/>
              <a:gd name="connsiteY175" fmla="*/ 1485055 h 6499173"/>
              <a:gd name="connsiteX176" fmla="*/ 456874 w 7798792"/>
              <a:gd name="connsiteY176" fmla="*/ 1416348 h 6499173"/>
              <a:gd name="connsiteX177" fmla="*/ 493978 w 7798792"/>
              <a:gd name="connsiteY177" fmla="*/ 1348448 h 6499173"/>
              <a:gd name="connsiteX178" fmla="*/ 532381 w 7798792"/>
              <a:gd name="connsiteY178" fmla="*/ 1281373 h 6499173"/>
              <a:gd name="connsiteX179" fmla="*/ 572065 w 7798792"/>
              <a:gd name="connsiteY179" fmla="*/ 1215141 h 6499173"/>
              <a:gd name="connsiteX180" fmla="*/ 613014 w 7798792"/>
              <a:gd name="connsiteY180" fmla="*/ 1149768 h 6499173"/>
              <a:gd name="connsiteX181" fmla="*/ 655211 w 7798792"/>
              <a:gd name="connsiteY181" fmla="*/ 1085271 h 6499173"/>
              <a:gd name="connsiteX182" fmla="*/ 698641 w 7798792"/>
              <a:gd name="connsiteY182" fmla="*/ 1021667 h 6499173"/>
              <a:gd name="connsiteX183" fmla="*/ 743283 w 7798792"/>
              <a:gd name="connsiteY183" fmla="*/ 958972 h 6499173"/>
              <a:gd name="connsiteX184" fmla="*/ 789123 w 7798792"/>
              <a:gd name="connsiteY184" fmla="*/ 897204 h 6499173"/>
              <a:gd name="connsiteX185" fmla="*/ 836142 w 7798792"/>
              <a:gd name="connsiteY185" fmla="*/ 836379 h 6499173"/>
              <a:gd name="connsiteX186" fmla="*/ 884327 w 7798792"/>
              <a:gd name="connsiteY186" fmla="*/ 776514 h 6499173"/>
              <a:gd name="connsiteX187" fmla="*/ 933658 w 7798792"/>
              <a:gd name="connsiteY187" fmla="*/ 717626 h 6499173"/>
              <a:gd name="connsiteX188" fmla="*/ 984116 w 7798792"/>
              <a:gd name="connsiteY188" fmla="*/ 659734 h 6499173"/>
              <a:gd name="connsiteX189" fmla="*/ 1035689 w 7798792"/>
              <a:gd name="connsiteY189" fmla="*/ 602852 h 6499173"/>
              <a:gd name="connsiteX190" fmla="*/ 1088357 w 7798792"/>
              <a:gd name="connsiteY190" fmla="*/ 546998 h 6499173"/>
              <a:gd name="connsiteX191" fmla="*/ 1142105 w 7798792"/>
              <a:gd name="connsiteY191" fmla="*/ 492191 h 6499173"/>
              <a:gd name="connsiteX192" fmla="*/ 1196914 w 7798792"/>
              <a:gd name="connsiteY192" fmla="*/ 438443 h 6499173"/>
              <a:gd name="connsiteX193" fmla="*/ 1252767 w 7798792"/>
              <a:gd name="connsiteY193" fmla="*/ 385775 h 6499173"/>
              <a:gd name="connsiteX194" fmla="*/ 1309649 w 7798792"/>
              <a:gd name="connsiteY194" fmla="*/ 334204 h 6499173"/>
              <a:gd name="connsiteX195" fmla="*/ 1367543 w 7798792"/>
              <a:gd name="connsiteY195" fmla="*/ 283744 h 6499173"/>
              <a:gd name="connsiteX196" fmla="*/ 1426430 w 7798792"/>
              <a:gd name="connsiteY196" fmla="*/ 234414 h 6499173"/>
              <a:gd name="connsiteX197" fmla="*/ 1486295 w 7798792"/>
              <a:gd name="connsiteY197" fmla="*/ 186232 h 6499173"/>
              <a:gd name="connsiteX198" fmla="*/ 1547121 w 7798792"/>
              <a:gd name="connsiteY198" fmla="*/ 139211 h 6499173"/>
              <a:gd name="connsiteX199" fmla="*/ 1608890 w 7798792"/>
              <a:gd name="connsiteY199" fmla="*/ 93371 h 6499173"/>
              <a:gd name="connsiteX200" fmla="*/ 1671585 w 7798792"/>
              <a:gd name="connsiteY200" fmla="*/ 48729 h 6499173"/>
              <a:gd name="connsiteX201" fmla="*/ 1735191 w 7798792"/>
              <a:gd name="connsiteY201" fmla="*/ 5301 h 6499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7798792" h="6499173">
                <a:moveTo>
                  <a:pt x="1743293" y="0"/>
                </a:moveTo>
                <a:lnTo>
                  <a:pt x="6055499" y="0"/>
                </a:lnTo>
                <a:lnTo>
                  <a:pt x="6063601" y="5301"/>
                </a:lnTo>
                <a:lnTo>
                  <a:pt x="6127206" y="48729"/>
                </a:lnTo>
                <a:lnTo>
                  <a:pt x="6189901" y="93371"/>
                </a:lnTo>
                <a:lnTo>
                  <a:pt x="6251670" y="139211"/>
                </a:lnTo>
                <a:lnTo>
                  <a:pt x="6312496" y="186232"/>
                </a:lnTo>
                <a:lnTo>
                  <a:pt x="6372360" y="234414"/>
                </a:lnTo>
                <a:lnTo>
                  <a:pt x="6431247" y="283744"/>
                </a:lnTo>
                <a:lnTo>
                  <a:pt x="6489140" y="334204"/>
                </a:lnTo>
                <a:lnTo>
                  <a:pt x="6546023" y="385775"/>
                </a:lnTo>
                <a:lnTo>
                  <a:pt x="6601876" y="438443"/>
                </a:lnTo>
                <a:lnTo>
                  <a:pt x="6656686" y="492191"/>
                </a:lnTo>
                <a:lnTo>
                  <a:pt x="6710434" y="546998"/>
                </a:lnTo>
                <a:lnTo>
                  <a:pt x="6763102" y="602852"/>
                </a:lnTo>
                <a:lnTo>
                  <a:pt x="6814674" y="659734"/>
                </a:lnTo>
                <a:lnTo>
                  <a:pt x="6865133" y="717626"/>
                </a:lnTo>
                <a:lnTo>
                  <a:pt x="6914464" y="776514"/>
                </a:lnTo>
                <a:lnTo>
                  <a:pt x="6962648" y="836379"/>
                </a:lnTo>
                <a:lnTo>
                  <a:pt x="7009667" y="897204"/>
                </a:lnTo>
                <a:lnTo>
                  <a:pt x="7055507" y="958972"/>
                </a:lnTo>
                <a:lnTo>
                  <a:pt x="7100151" y="1021667"/>
                </a:lnTo>
                <a:lnTo>
                  <a:pt x="7143579" y="1085271"/>
                </a:lnTo>
                <a:lnTo>
                  <a:pt x="7185776" y="1149768"/>
                </a:lnTo>
                <a:lnTo>
                  <a:pt x="7226725" y="1215141"/>
                </a:lnTo>
                <a:lnTo>
                  <a:pt x="7266410" y="1281373"/>
                </a:lnTo>
                <a:lnTo>
                  <a:pt x="7304812" y="1348448"/>
                </a:lnTo>
                <a:lnTo>
                  <a:pt x="7341916" y="1416348"/>
                </a:lnTo>
                <a:lnTo>
                  <a:pt x="7377705" y="1485055"/>
                </a:lnTo>
                <a:lnTo>
                  <a:pt x="7412160" y="1554552"/>
                </a:lnTo>
                <a:lnTo>
                  <a:pt x="7445266" y="1624826"/>
                </a:lnTo>
                <a:lnTo>
                  <a:pt x="7477006" y="1695857"/>
                </a:lnTo>
                <a:lnTo>
                  <a:pt x="7507362" y="1767626"/>
                </a:lnTo>
                <a:lnTo>
                  <a:pt x="7536318" y="1840121"/>
                </a:lnTo>
                <a:lnTo>
                  <a:pt x="7563857" y="1913322"/>
                </a:lnTo>
                <a:lnTo>
                  <a:pt x="7589960" y="1987213"/>
                </a:lnTo>
                <a:lnTo>
                  <a:pt x="7614616" y="2061778"/>
                </a:lnTo>
                <a:lnTo>
                  <a:pt x="7637800" y="2136997"/>
                </a:lnTo>
                <a:lnTo>
                  <a:pt x="7659502" y="2212856"/>
                </a:lnTo>
                <a:lnTo>
                  <a:pt x="7679701" y="2289336"/>
                </a:lnTo>
                <a:lnTo>
                  <a:pt x="7698381" y="2366422"/>
                </a:lnTo>
                <a:lnTo>
                  <a:pt x="7715526" y="2444096"/>
                </a:lnTo>
                <a:lnTo>
                  <a:pt x="7731116" y="2522342"/>
                </a:lnTo>
                <a:lnTo>
                  <a:pt x="7745139" y="2601141"/>
                </a:lnTo>
                <a:lnTo>
                  <a:pt x="7757577" y="2680479"/>
                </a:lnTo>
                <a:lnTo>
                  <a:pt x="7768409" y="2760337"/>
                </a:lnTo>
                <a:lnTo>
                  <a:pt x="7777622" y="2840697"/>
                </a:lnTo>
                <a:lnTo>
                  <a:pt x="7785197" y="2921547"/>
                </a:lnTo>
                <a:lnTo>
                  <a:pt x="7791119" y="3002864"/>
                </a:lnTo>
                <a:lnTo>
                  <a:pt x="7795371" y="3084635"/>
                </a:lnTo>
                <a:lnTo>
                  <a:pt x="7797934" y="3166843"/>
                </a:lnTo>
                <a:lnTo>
                  <a:pt x="7798792" y="3249469"/>
                </a:lnTo>
                <a:lnTo>
                  <a:pt x="7797934" y="3332095"/>
                </a:lnTo>
                <a:lnTo>
                  <a:pt x="7795371" y="3414302"/>
                </a:lnTo>
                <a:lnTo>
                  <a:pt x="7791119" y="3496073"/>
                </a:lnTo>
                <a:lnTo>
                  <a:pt x="7785197" y="3577391"/>
                </a:lnTo>
                <a:lnTo>
                  <a:pt x="7777622" y="3658239"/>
                </a:lnTo>
                <a:lnTo>
                  <a:pt x="7768409" y="3738601"/>
                </a:lnTo>
                <a:lnTo>
                  <a:pt x="7757577" y="3818459"/>
                </a:lnTo>
                <a:lnTo>
                  <a:pt x="7745139" y="3897797"/>
                </a:lnTo>
                <a:lnTo>
                  <a:pt x="7731116" y="3976596"/>
                </a:lnTo>
                <a:lnTo>
                  <a:pt x="7715526" y="4054842"/>
                </a:lnTo>
                <a:lnTo>
                  <a:pt x="7698381" y="4132517"/>
                </a:lnTo>
                <a:lnTo>
                  <a:pt x="7679701" y="4209603"/>
                </a:lnTo>
                <a:lnTo>
                  <a:pt x="7659502" y="4286083"/>
                </a:lnTo>
                <a:lnTo>
                  <a:pt x="7637800" y="4361943"/>
                </a:lnTo>
                <a:lnTo>
                  <a:pt x="7614616" y="4437162"/>
                </a:lnTo>
                <a:lnTo>
                  <a:pt x="7589960" y="4511726"/>
                </a:lnTo>
                <a:lnTo>
                  <a:pt x="7563857" y="4585617"/>
                </a:lnTo>
                <a:lnTo>
                  <a:pt x="7536318" y="4658818"/>
                </a:lnTo>
                <a:lnTo>
                  <a:pt x="7507362" y="4731313"/>
                </a:lnTo>
                <a:lnTo>
                  <a:pt x="7477006" y="4803084"/>
                </a:lnTo>
                <a:lnTo>
                  <a:pt x="7445266" y="4874115"/>
                </a:lnTo>
                <a:lnTo>
                  <a:pt x="7412160" y="4944389"/>
                </a:lnTo>
                <a:lnTo>
                  <a:pt x="7377705" y="5013888"/>
                </a:lnTo>
                <a:lnTo>
                  <a:pt x="7341916" y="5082595"/>
                </a:lnTo>
                <a:lnTo>
                  <a:pt x="7304812" y="5150495"/>
                </a:lnTo>
                <a:lnTo>
                  <a:pt x="7266410" y="5217570"/>
                </a:lnTo>
                <a:lnTo>
                  <a:pt x="7226725" y="5283801"/>
                </a:lnTo>
                <a:lnTo>
                  <a:pt x="7185776" y="5349175"/>
                </a:lnTo>
                <a:lnTo>
                  <a:pt x="7143579" y="5413673"/>
                </a:lnTo>
                <a:lnTo>
                  <a:pt x="7100151" y="5477277"/>
                </a:lnTo>
                <a:lnTo>
                  <a:pt x="7055507" y="5539974"/>
                </a:lnTo>
                <a:lnTo>
                  <a:pt x="7009667" y="5601742"/>
                </a:lnTo>
                <a:lnTo>
                  <a:pt x="6962648" y="5662567"/>
                </a:lnTo>
                <a:lnTo>
                  <a:pt x="6914464" y="5722432"/>
                </a:lnTo>
                <a:lnTo>
                  <a:pt x="6865133" y="5781320"/>
                </a:lnTo>
                <a:lnTo>
                  <a:pt x="6814674" y="5839212"/>
                </a:lnTo>
                <a:lnTo>
                  <a:pt x="6763102" y="5896095"/>
                </a:lnTo>
                <a:lnTo>
                  <a:pt x="6710434" y="5951950"/>
                </a:lnTo>
                <a:lnTo>
                  <a:pt x="6656686" y="6006759"/>
                </a:lnTo>
                <a:lnTo>
                  <a:pt x="6601876" y="6060505"/>
                </a:lnTo>
                <a:lnTo>
                  <a:pt x="6546023" y="6113173"/>
                </a:lnTo>
                <a:lnTo>
                  <a:pt x="6489140" y="6164746"/>
                </a:lnTo>
                <a:lnTo>
                  <a:pt x="6431247" y="6215206"/>
                </a:lnTo>
                <a:lnTo>
                  <a:pt x="6372360" y="6264535"/>
                </a:lnTo>
                <a:lnTo>
                  <a:pt x="6312496" y="6312719"/>
                </a:lnTo>
                <a:lnTo>
                  <a:pt x="6251670" y="6359740"/>
                </a:lnTo>
                <a:lnTo>
                  <a:pt x="6189901" y="6405580"/>
                </a:lnTo>
                <a:lnTo>
                  <a:pt x="6127206" y="6450223"/>
                </a:lnTo>
                <a:lnTo>
                  <a:pt x="6063601" y="6493650"/>
                </a:lnTo>
                <a:lnTo>
                  <a:pt x="6055160" y="6499173"/>
                </a:lnTo>
                <a:lnTo>
                  <a:pt x="1743633" y="6499173"/>
                </a:lnTo>
                <a:lnTo>
                  <a:pt x="1735191" y="6493650"/>
                </a:lnTo>
                <a:lnTo>
                  <a:pt x="1671585" y="6450223"/>
                </a:lnTo>
                <a:lnTo>
                  <a:pt x="1608890" y="6405580"/>
                </a:lnTo>
                <a:lnTo>
                  <a:pt x="1547121" y="6359740"/>
                </a:lnTo>
                <a:lnTo>
                  <a:pt x="1486295" y="6312719"/>
                </a:lnTo>
                <a:lnTo>
                  <a:pt x="1426430" y="6264535"/>
                </a:lnTo>
                <a:lnTo>
                  <a:pt x="1367543" y="6215206"/>
                </a:lnTo>
                <a:lnTo>
                  <a:pt x="1309649" y="6164746"/>
                </a:lnTo>
                <a:lnTo>
                  <a:pt x="1252767" y="6113173"/>
                </a:lnTo>
                <a:lnTo>
                  <a:pt x="1196914" y="6060505"/>
                </a:lnTo>
                <a:lnTo>
                  <a:pt x="1142105" y="6006759"/>
                </a:lnTo>
                <a:lnTo>
                  <a:pt x="1088357" y="5951950"/>
                </a:lnTo>
                <a:lnTo>
                  <a:pt x="1035689" y="5896095"/>
                </a:lnTo>
                <a:lnTo>
                  <a:pt x="984116" y="5839212"/>
                </a:lnTo>
                <a:lnTo>
                  <a:pt x="933658" y="5781320"/>
                </a:lnTo>
                <a:lnTo>
                  <a:pt x="884327" y="5722432"/>
                </a:lnTo>
                <a:lnTo>
                  <a:pt x="836142" y="5662567"/>
                </a:lnTo>
                <a:lnTo>
                  <a:pt x="789123" y="5601742"/>
                </a:lnTo>
                <a:lnTo>
                  <a:pt x="743283" y="5539974"/>
                </a:lnTo>
                <a:lnTo>
                  <a:pt x="698641" y="5477277"/>
                </a:lnTo>
                <a:lnTo>
                  <a:pt x="655211" y="5413673"/>
                </a:lnTo>
                <a:lnTo>
                  <a:pt x="613014" y="5349175"/>
                </a:lnTo>
                <a:lnTo>
                  <a:pt x="572065" y="5283801"/>
                </a:lnTo>
                <a:lnTo>
                  <a:pt x="532381" y="5217570"/>
                </a:lnTo>
                <a:lnTo>
                  <a:pt x="493978" y="5150495"/>
                </a:lnTo>
                <a:lnTo>
                  <a:pt x="456874" y="5082595"/>
                </a:lnTo>
                <a:lnTo>
                  <a:pt x="421085" y="5013888"/>
                </a:lnTo>
                <a:lnTo>
                  <a:pt x="386630" y="4944389"/>
                </a:lnTo>
                <a:lnTo>
                  <a:pt x="353524" y="4874115"/>
                </a:lnTo>
                <a:lnTo>
                  <a:pt x="321785" y="4803084"/>
                </a:lnTo>
                <a:lnTo>
                  <a:pt x="291428" y="4731313"/>
                </a:lnTo>
                <a:lnTo>
                  <a:pt x="262472" y="4658818"/>
                </a:lnTo>
                <a:lnTo>
                  <a:pt x="234933" y="4585617"/>
                </a:lnTo>
                <a:lnTo>
                  <a:pt x="208830" y="4511726"/>
                </a:lnTo>
                <a:lnTo>
                  <a:pt x="184176" y="4437162"/>
                </a:lnTo>
                <a:lnTo>
                  <a:pt x="160990" y="4361943"/>
                </a:lnTo>
                <a:lnTo>
                  <a:pt x="139290" y="4286083"/>
                </a:lnTo>
                <a:lnTo>
                  <a:pt x="119091" y="4209603"/>
                </a:lnTo>
                <a:lnTo>
                  <a:pt x="100411" y="4132517"/>
                </a:lnTo>
                <a:lnTo>
                  <a:pt x="83266" y="4054842"/>
                </a:lnTo>
                <a:lnTo>
                  <a:pt x="67674" y="3976596"/>
                </a:lnTo>
                <a:lnTo>
                  <a:pt x="53651" y="3897797"/>
                </a:lnTo>
                <a:lnTo>
                  <a:pt x="41213" y="3818459"/>
                </a:lnTo>
                <a:lnTo>
                  <a:pt x="30381" y="3738601"/>
                </a:lnTo>
                <a:lnTo>
                  <a:pt x="21168" y="3658239"/>
                </a:lnTo>
                <a:lnTo>
                  <a:pt x="13593" y="3577391"/>
                </a:lnTo>
                <a:lnTo>
                  <a:pt x="7671" y="3496073"/>
                </a:lnTo>
                <a:lnTo>
                  <a:pt x="3421" y="3414302"/>
                </a:lnTo>
                <a:lnTo>
                  <a:pt x="857" y="3332095"/>
                </a:lnTo>
                <a:lnTo>
                  <a:pt x="0" y="3249469"/>
                </a:lnTo>
                <a:lnTo>
                  <a:pt x="857" y="3166843"/>
                </a:lnTo>
                <a:lnTo>
                  <a:pt x="3421" y="3084635"/>
                </a:lnTo>
                <a:lnTo>
                  <a:pt x="7671" y="3002864"/>
                </a:lnTo>
                <a:lnTo>
                  <a:pt x="13593" y="2921547"/>
                </a:lnTo>
                <a:lnTo>
                  <a:pt x="21168" y="2840697"/>
                </a:lnTo>
                <a:lnTo>
                  <a:pt x="30381" y="2760337"/>
                </a:lnTo>
                <a:lnTo>
                  <a:pt x="41213" y="2680479"/>
                </a:lnTo>
                <a:lnTo>
                  <a:pt x="53651" y="2601141"/>
                </a:lnTo>
                <a:lnTo>
                  <a:pt x="67674" y="2522342"/>
                </a:lnTo>
                <a:lnTo>
                  <a:pt x="83266" y="2444096"/>
                </a:lnTo>
                <a:lnTo>
                  <a:pt x="100411" y="2366422"/>
                </a:lnTo>
                <a:lnTo>
                  <a:pt x="119091" y="2289336"/>
                </a:lnTo>
                <a:lnTo>
                  <a:pt x="139290" y="2212856"/>
                </a:lnTo>
                <a:lnTo>
                  <a:pt x="160990" y="2136997"/>
                </a:lnTo>
                <a:lnTo>
                  <a:pt x="184176" y="2061778"/>
                </a:lnTo>
                <a:lnTo>
                  <a:pt x="208830" y="1987213"/>
                </a:lnTo>
                <a:lnTo>
                  <a:pt x="234933" y="1913322"/>
                </a:lnTo>
                <a:lnTo>
                  <a:pt x="262472" y="1840121"/>
                </a:lnTo>
                <a:lnTo>
                  <a:pt x="291428" y="1767626"/>
                </a:lnTo>
                <a:lnTo>
                  <a:pt x="321785" y="1695857"/>
                </a:lnTo>
                <a:lnTo>
                  <a:pt x="353524" y="1624826"/>
                </a:lnTo>
                <a:lnTo>
                  <a:pt x="386630" y="1554552"/>
                </a:lnTo>
                <a:lnTo>
                  <a:pt x="421085" y="1485055"/>
                </a:lnTo>
                <a:lnTo>
                  <a:pt x="456874" y="1416348"/>
                </a:lnTo>
                <a:lnTo>
                  <a:pt x="493978" y="1348448"/>
                </a:lnTo>
                <a:lnTo>
                  <a:pt x="532381" y="1281373"/>
                </a:lnTo>
                <a:lnTo>
                  <a:pt x="572065" y="1215141"/>
                </a:lnTo>
                <a:lnTo>
                  <a:pt x="613014" y="1149768"/>
                </a:lnTo>
                <a:lnTo>
                  <a:pt x="655211" y="1085271"/>
                </a:lnTo>
                <a:lnTo>
                  <a:pt x="698641" y="1021667"/>
                </a:lnTo>
                <a:lnTo>
                  <a:pt x="743283" y="958972"/>
                </a:lnTo>
                <a:lnTo>
                  <a:pt x="789123" y="897204"/>
                </a:lnTo>
                <a:lnTo>
                  <a:pt x="836142" y="836379"/>
                </a:lnTo>
                <a:lnTo>
                  <a:pt x="884327" y="776514"/>
                </a:lnTo>
                <a:lnTo>
                  <a:pt x="933658" y="717626"/>
                </a:lnTo>
                <a:lnTo>
                  <a:pt x="984116" y="659734"/>
                </a:lnTo>
                <a:lnTo>
                  <a:pt x="1035689" y="602852"/>
                </a:lnTo>
                <a:lnTo>
                  <a:pt x="1088357" y="546998"/>
                </a:lnTo>
                <a:lnTo>
                  <a:pt x="1142105" y="492191"/>
                </a:lnTo>
                <a:lnTo>
                  <a:pt x="1196914" y="438443"/>
                </a:lnTo>
                <a:lnTo>
                  <a:pt x="1252767" y="385775"/>
                </a:lnTo>
                <a:lnTo>
                  <a:pt x="1309649" y="334204"/>
                </a:lnTo>
                <a:lnTo>
                  <a:pt x="1367543" y="283744"/>
                </a:lnTo>
                <a:lnTo>
                  <a:pt x="1426430" y="234414"/>
                </a:lnTo>
                <a:lnTo>
                  <a:pt x="1486295" y="186232"/>
                </a:lnTo>
                <a:lnTo>
                  <a:pt x="1547121" y="139211"/>
                </a:lnTo>
                <a:lnTo>
                  <a:pt x="1608890" y="93371"/>
                </a:lnTo>
                <a:lnTo>
                  <a:pt x="1671585" y="48729"/>
                </a:lnTo>
                <a:lnTo>
                  <a:pt x="1735191" y="53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23" name="Holder 6">
            <a:extLst>
              <a:ext uri="{FF2B5EF4-FFF2-40B4-BE49-F238E27FC236}">
                <a16:creationId xmlns:a16="http://schemas.microsoft.com/office/drawing/2014/main" id="{0697E9D6-4999-4A14-9197-6A1399BDAE05}"/>
              </a:ext>
            </a:extLst>
          </p:cNvPr>
          <p:cNvSpPr txBox="1">
            <a:spLocks/>
          </p:cNvSpPr>
          <p:nvPr userDrawn="1"/>
        </p:nvSpPr>
        <p:spPr>
          <a:xfrm>
            <a:off x="411900" y="6286681"/>
            <a:ext cx="36570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i="0" kern="1200">
                <a:solidFill>
                  <a:srgbClr val="231F20"/>
                </a:solidFill>
                <a:latin typeface="Fira Sans"/>
                <a:ea typeface="+mn-ea"/>
                <a:cs typeface="Fira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fr-FR" sz="90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kumimoji="0" lang="fr-FR" sz="900" u="none" strike="noStrike" kern="1200" cap="none" spc="17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 </a:t>
            </a:r>
            <a:r>
              <a:rPr kumimoji="0" lang="fr-FR" sz="9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</a:rPr>
              <a:t>|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564807B6-60C2-45E3-8BEF-9A465B2B16DF}"/>
              </a:ext>
            </a:extLst>
          </p:cNvPr>
          <p:cNvSpPr txBox="1">
            <a:spLocks/>
          </p:cNvSpPr>
          <p:nvPr userDrawn="1"/>
        </p:nvSpPr>
        <p:spPr>
          <a:xfrm>
            <a:off x="5164137" y="2371134"/>
            <a:ext cx="186372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5692C5"/>
                </a:solidFill>
                <a:effectLst/>
                <a:uLnTx/>
                <a:uFillTx/>
                <a:latin typeface="Fira Sans Medium" panose="020B0503050000020004" pitchFamily="34" charset="0"/>
                <a:ea typeface="+mj-ea"/>
                <a:cs typeface="Fira Sans Medium"/>
              </a:rPr>
              <a:t>Merci</a:t>
            </a: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42672BAF-AA67-4232-8DC0-524C2A14FAAD}"/>
              </a:ext>
            </a:extLst>
          </p:cNvPr>
          <p:cNvSpPr txBox="1"/>
          <p:nvPr userDrawn="1"/>
        </p:nvSpPr>
        <p:spPr>
          <a:xfrm>
            <a:off x="4957480" y="3429000"/>
            <a:ext cx="2277038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cs typeface="Fira Sans SemiBold"/>
              </a:rPr>
              <a:t>CONTACT</a:t>
            </a:r>
            <a:endParaRPr kumimoji="0" sz="13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cs typeface="Fira Sans SemiBold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CE53004-11B9-4B7F-91A5-070ADDF7F9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62359" y="3856903"/>
            <a:ext cx="4881566" cy="152400"/>
          </a:xfrm>
        </p:spPr>
        <p:txBody>
          <a:bodyPr lIns="0" tIns="0" rIns="0" bIns="0">
            <a:normAutofit/>
          </a:bodyPr>
          <a:lstStyle>
            <a:lvl1pPr algn="ctr">
              <a:defRPr sz="1300">
                <a:solidFill>
                  <a:schemeClr val="tx1"/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fr-FR" dirty="0"/>
              <a:t>Nom du contact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4211D161-7814-4FF0-8A77-13BE7B7213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2359" y="4060103"/>
            <a:ext cx="4881566" cy="152400"/>
          </a:xfrm>
        </p:spPr>
        <p:txBody>
          <a:bodyPr lIns="0" tIns="0" rIns="0" bIns="0">
            <a:normAutofit/>
          </a:bodyPr>
          <a:lstStyle>
            <a:lvl1pPr algn="ctr">
              <a:defRPr sz="13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pPr lvl="0"/>
            <a:r>
              <a:rPr lang="fr-FR" dirty="0"/>
              <a:t>Adresse mail</a:t>
            </a:r>
          </a:p>
        </p:txBody>
      </p:sp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8F112704-8685-42A8-97DB-CE2536FC5F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62359" y="4263303"/>
            <a:ext cx="4881566" cy="152400"/>
          </a:xfrm>
        </p:spPr>
        <p:txBody>
          <a:bodyPr lIns="0" tIns="0" rIns="0" bIns="0">
            <a:normAutofit/>
          </a:bodyPr>
          <a:lstStyle>
            <a:lvl1pPr algn="ctr">
              <a:defRPr sz="13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pPr lvl="0"/>
            <a:r>
              <a:rPr lang="fr-FR" dirty="0"/>
              <a:t>Numéro de téléphone</a:t>
            </a:r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B7AD2338-0198-4598-93D0-41AA162FD5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2359" y="4453288"/>
            <a:ext cx="4881566" cy="1071212"/>
          </a:xfrm>
        </p:spPr>
        <p:txBody>
          <a:bodyPr lIns="0" tIns="0" rIns="0" bIns="0">
            <a:normAutofit/>
          </a:bodyPr>
          <a:lstStyle>
            <a:lvl1pPr algn="ctr">
              <a:defRPr sz="13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pPr lvl="0"/>
            <a:r>
              <a:rPr lang="fr-FR" dirty="0"/>
              <a:t>Autres informations</a:t>
            </a:r>
          </a:p>
        </p:txBody>
      </p:sp>
    </p:spTree>
    <p:extLst>
      <p:ext uri="{BB962C8B-B14F-4D97-AF65-F5344CB8AC3E}">
        <p14:creationId xmlns:p14="http://schemas.microsoft.com/office/powerpoint/2010/main" val="14084409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DERATION DES OG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object 2">
            <a:extLst>
              <a:ext uri="{FF2B5EF4-FFF2-40B4-BE49-F238E27FC236}">
                <a16:creationId xmlns:a16="http://schemas.microsoft.com/office/drawing/2014/main" id="{B25CDC76-8EC1-457E-93D8-12AB9D5BEB68}"/>
              </a:ext>
            </a:extLst>
          </p:cNvPr>
          <p:cNvGrpSpPr/>
          <p:nvPr userDrawn="1"/>
        </p:nvGrpSpPr>
        <p:grpSpPr>
          <a:xfrm>
            <a:off x="179997" y="179997"/>
            <a:ext cx="11833225" cy="6498590"/>
            <a:chOff x="179997" y="179997"/>
            <a:chExt cx="11833225" cy="6498590"/>
          </a:xfrm>
        </p:grpSpPr>
        <p:sp>
          <p:nvSpPr>
            <p:cNvPr id="17" name="object 3">
              <a:extLst>
                <a:ext uri="{FF2B5EF4-FFF2-40B4-BE49-F238E27FC236}">
                  <a16:creationId xmlns:a16="http://schemas.microsoft.com/office/drawing/2014/main" id="{861CA8EB-3AAF-499D-B472-035280B5B4E8}"/>
                </a:ext>
              </a:extLst>
            </p:cNvPr>
            <p:cNvSpPr/>
            <p:nvPr/>
          </p:nvSpPr>
          <p:spPr>
            <a:xfrm>
              <a:off x="179997" y="179997"/>
              <a:ext cx="11833225" cy="6498590"/>
            </a:xfrm>
            <a:custGeom>
              <a:avLst/>
              <a:gdLst/>
              <a:ahLst/>
              <a:cxnLst/>
              <a:rect l="l" t="t" r="r" b="b"/>
              <a:pathLst>
                <a:path w="11833225" h="6498590">
                  <a:moveTo>
                    <a:pt x="11833199" y="0"/>
                  </a:moveTo>
                  <a:lnTo>
                    <a:pt x="0" y="0"/>
                  </a:lnTo>
                  <a:lnTo>
                    <a:pt x="0" y="6498005"/>
                  </a:lnTo>
                  <a:lnTo>
                    <a:pt x="11833199" y="6498005"/>
                  </a:lnTo>
                  <a:lnTo>
                    <a:pt x="11833199" y="0"/>
                  </a:lnTo>
                  <a:close/>
                </a:path>
              </a:pathLst>
            </a:custGeom>
            <a:solidFill>
              <a:srgbClr val="C7DDF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endParaRPr>
            </a:p>
          </p:txBody>
        </p:sp>
        <p:sp>
          <p:nvSpPr>
            <p:cNvPr id="18" name="object 4">
              <a:extLst>
                <a:ext uri="{FF2B5EF4-FFF2-40B4-BE49-F238E27FC236}">
                  <a16:creationId xmlns:a16="http://schemas.microsoft.com/office/drawing/2014/main" id="{74A8970E-CFD4-4905-9E1D-B8A26CBC88CC}"/>
                </a:ext>
              </a:extLst>
            </p:cNvPr>
            <p:cNvSpPr/>
            <p:nvPr/>
          </p:nvSpPr>
          <p:spPr>
            <a:xfrm>
              <a:off x="4152597" y="1484997"/>
              <a:ext cx="3888104" cy="3888104"/>
            </a:xfrm>
            <a:custGeom>
              <a:avLst/>
              <a:gdLst/>
              <a:ahLst/>
              <a:cxnLst/>
              <a:rect l="l" t="t" r="r" b="b"/>
              <a:pathLst>
                <a:path w="3888104" h="3888104">
                  <a:moveTo>
                    <a:pt x="1944001" y="0"/>
                  </a:moveTo>
                  <a:lnTo>
                    <a:pt x="1895341" y="597"/>
                  </a:lnTo>
                  <a:lnTo>
                    <a:pt x="1846976" y="2379"/>
                  </a:lnTo>
                  <a:lnTo>
                    <a:pt x="1798918" y="5332"/>
                  </a:lnTo>
                  <a:lnTo>
                    <a:pt x="1751182" y="9442"/>
                  </a:lnTo>
                  <a:lnTo>
                    <a:pt x="1703781" y="14695"/>
                  </a:lnTo>
                  <a:lnTo>
                    <a:pt x="1656730" y="21077"/>
                  </a:lnTo>
                  <a:lnTo>
                    <a:pt x="1610043" y="28575"/>
                  </a:lnTo>
                  <a:lnTo>
                    <a:pt x="1563733" y="37174"/>
                  </a:lnTo>
                  <a:lnTo>
                    <a:pt x="1517815" y="46861"/>
                  </a:lnTo>
                  <a:lnTo>
                    <a:pt x="1472301" y="57621"/>
                  </a:lnTo>
                  <a:lnTo>
                    <a:pt x="1427208" y="69441"/>
                  </a:lnTo>
                  <a:lnTo>
                    <a:pt x="1382547" y="82306"/>
                  </a:lnTo>
                  <a:lnTo>
                    <a:pt x="1338333" y="96204"/>
                  </a:lnTo>
                  <a:lnTo>
                    <a:pt x="1294580" y="111119"/>
                  </a:lnTo>
                  <a:lnTo>
                    <a:pt x="1251303" y="127038"/>
                  </a:lnTo>
                  <a:lnTo>
                    <a:pt x="1208514" y="143947"/>
                  </a:lnTo>
                  <a:lnTo>
                    <a:pt x="1166227" y="161832"/>
                  </a:lnTo>
                  <a:lnTo>
                    <a:pt x="1124458" y="180679"/>
                  </a:lnTo>
                  <a:lnTo>
                    <a:pt x="1083219" y="200475"/>
                  </a:lnTo>
                  <a:lnTo>
                    <a:pt x="1042525" y="221205"/>
                  </a:lnTo>
                  <a:lnTo>
                    <a:pt x="1002389" y="242855"/>
                  </a:lnTo>
                  <a:lnTo>
                    <a:pt x="962825" y="265412"/>
                  </a:lnTo>
                  <a:lnTo>
                    <a:pt x="923848" y="288861"/>
                  </a:lnTo>
                  <a:lnTo>
                    <a:pt x="885471" y="313189"/>
                  </a:lnTo>
                  <a:lnTo>
                    <a:pt x="847708" y="338382"/>
                  </a:lnTo>
                  <a:lnTo>
                    <a:pt x="810573" y="364426"/>
                  </a:lnTo>
                  <a:lnTo>
                    <a:pt x="774080" y="391306"/>
                  </a:lnTo>
                  <a:lnTo>
                    <a:pt x="738243" y="419009"/>
                  </a:lnTo>
                  <a:lnTo>
                    <a:pt x="703076" y="447522"/>
                  </a:lnTo>
                  <a:lnTo>
                    <a:pt x="668592" y="476829"/>
                  </a:lnTo>
                  <a:lnTo>
                    <a:pt x="634806" y="506918"/>
                  </a:lnTo>
                  <a:lnTo>
                    <a:pt x="601732" y="537774"/>
                  </a:lnTo>
                  <a:lnTo>
                    <a:pt x="569383" y="569383"/>
                  </a:lnTo>
                  <a:lnTo>
                    <a:pt x="537774" y="601732"/>
                  </a:lnTo>
                  <a:lnTo>
                    <a:pt x="506918" y="634806"/>
                  </a:lnTo>
                  <a:lnTo>
                    <a:pt x="476829" y="668592"/>
                  </a:lnTo>
                  <a:lnTo>
                    <a:pt x="447522" y="703076"/>
                  </a:lnTo>
                  <a:lnTo>
                    <a:pt x="419009" y="738243"/>
                  </a:lnTo>
                  <a:lnTo>
                    <a:pt x="391306" y="774080"/>
                  </a:lnTo>
                  <a:lnTo>
                    <a:pt x="364426" y="810573"/>
                  </a:lnTo>
                  <a:lnTo>
                    <a:pt x="338382" y="847708"/>
                  </a:lnTo>
                  <a:lnTo>
                    <a:pt x="313189" y="885471"/>
                  </a:lnTo>
                  <a:lnTo>
                    <a:pt x="288861" y="923848"/>
                  </a:lnTo>
                  <a:lnTo>
                    <a:pt x="265412" y="962825"/>
                  </a:lnTo>
                  <a:lnTo>
                    <a:pt x="242855" y="1002389"/>
                  </a:lnTo>
                  <a:lnTo>
                    <a:pt x="221205" y="1042525"/>
                  </a:lnTo>
                  <a:lnTo>
                    <a:pt x="200475" y="1083219"/>
                  </a:lnTo>
                  <a:lnTo>
                    <a:pt x="180679" y="1124458"/>
                  </a:lnTo>
                  <a:lnTo>
                    <a:pt x="161832" y="1166227"/>
                  </a:lnTo>
                  <a:lnTo>
                    <a:pt x="143947" y="1208514"/>
                  </a:lnTo>
                  <a:lnTo>
                    <a:pt x="127038" y="1251303"/>
                  </a:lnTo>
                  <a:lnTo>
                    <a:pt x="111119" y="1294580"/>
                  </a:lnTo>
                  <a:lnTo>
                    <a:pt x="96204" y="1338333"/>
                  </a:lnTo>
                  <a:lnTo>
                    <a:pt x="82306" y="1382547"/>
                  </a:lnTo>
                  <a:lnTo>
                    <a:pt x="69441" y="1427208"/>
                  </a:lnTo>
                  <a:lnTo>
                    <a:pt x="57621" y="1472301"/>
                  </a:lnTo>
                  <a:lnTo>
                    <a:pt x="46861" y="1517815"/>
                  </a:lnTo>
                  <a:lnTo>
                    <a:pt x="37174" y="1563733"/>
                  </a:lnTo>
                  <a:lnTo>
                    <a:pt x="28575" y="1610043"/>
                  </a:lnTo>
                  <a:lnTo>
                    <a:pt x="21077" y="1656730"/>
                  </a:lnTo>
                  <a:lnTo>
                    <a:pt x="14695" y="1703781"/>
                  </a:lnTo>
                  <a:lnTo>
                    <a:pt x="9442" y="1751182"/>
                  </a:lnTo>
                  <a:lnTo>
                    <a:pt x="5332" y="1798918"/>
                  </a:lnTo>
                  <a:lnTo>
                    <a:pt x="2379" y="1846976"/>
                  </a:lnTo>
                  <a:lnTo>
                    <a:pt x="597" y="1895341"/>
                  </a:lnTo>
                  <a:lnTo>
                    <a:pt x="0" y="1944001"/>
                  </a:lnTo>
                  <a:lnTo>
                    <a:pt x="597" y="1992661"/>
                  </a:lnTo>
                  <a:lnTo>
                    <a:pt x="2379" y="2041027"/>
                  </a:lnTo>
                  <a:lnTo>
                    <a:pt x="5332" y="2089085"/>
                  </a:lnTo>
                  <a:lnTo>
                    <a:pt x="9442" y="2136821"/>
                  </a:lnTo>
                  <a:lnTo>
                    <a:pt x="14695" y="2184221"/>
                  </a:lnTo>
                  <a:lnTo>
                    <a:pt x="21077" y="2231272"/>
                  </a:lnTo>
                  <a:lnTo>
                    <a:pt x="28575" y="2277959"/>
                  </a:lnTo>
                  <a:lnTo>
                    <a:pt x="37174" y="2324269"/>
                  </a:lnTo>
                  <a:lnTo>
                    <a:pt x="46861" y="2370188"/>
                  </a:lnTo>
                  <a:lnTo>
                    <a:pt x="57621" y="2415701"/>
                  </a:lnTo>
                  <a:lnTo>
                    <a:pt x="69441" y="2460795"/>
                  </a:lnTo>
                  <a:lnTo>
                    <a:pt x="82306" y="2505456"/>
                  </a:lnTo>
                  <a:lnTo>
                    <a:pt x="96204" y="2549669"/>
                  </a:lnTo>
                  <a:lnTo>
                    <a:pt x="111119" y="2593422"/>
                  </a:lnTo>
                  <a:lnTo>
                    <a:pt x="127038" y="2636700"/>
                  </a:lnTo>
                  <a:lnTo>
                    <a:pt x="143947" y="2679489"/>
                  </a:lnTo>
                  <a:lnTo>
                    <a:pt x="161832" y="2721775"/>
                  </a:lnTo>
                  <a:lnTo>
                    <a:pt x="180679" y="2763544"/>
                  </a:lnTo>
                  <a:lnTo>
                    <a:pt x="200475" y="2804783"/>
                  </a:lnTo>
                  <a:lnTo>
                    <a:pt x="221205" y="2845478"/>
                  </a:lnTo>
                  <a:lnTo>
                    <a:pt x="242855" y="2885614"/>
                  </a:lnTo>
                  <a:lnTo>
                    <a:pt x="265412" y="2925177"/>
                  </a:lnTo>
                  <a:lnTo>
                    <a:pt x="288861" y="2964155"/>
                  </a:lnTo>
                  <a:lnTo>
                    <a:pt x="313189" y="3002532"/>
                  </a:lnTo>
                  <a:lnTo>
                    <a:pt x="338382" y="3040295"/>
                  </a:lnTo>
                  <a:lnTo>
                    <a:pt x="364426" y="3077430"/>
                  </a:lnTo>
                  <a:lnTo>
                    <a:pt x="391306" y="3113923"/>
                  </a:lnTo>
                  <a:lnTo>
                    <a:pt x="419009" y="3149760"/>
                  </a:lnTo>
                  <a:lnTo>
                    <a:pt x="447522" y="3184927"/>
                  </a:lnTo>
                  <a:lnTo>
                    <a:pt x="476829" y="3219410"/>
                  </a:lnTo>
                  <a:lnTo>
                    <a:pt x="506918" y="3253196"/>
                  </a:lnTo>
                  <a:lnTo>
                    <a:pt x="537774" y="3286270"/>
                  </a:lnTo>
                  <a:lnTo>
                    <a:pt x="569383" y="3318619"/>
                  </a:lnTo>
                  <a:lnTo>
                    <a:pt x="601732" y="3350228"/>
                  </a:lnTo>
                  <a:lnTo>
                    <a:pt x="634806" y="3381084"/>
                  </a:lnTo>
                  <a:lnTo>
                    <a:pt x="668592" y="3411173"/>
                  </a:lnTo>
                  <a:lnTo>
                    <a:pt x="703076" y="3440481"/>
                  </a:lnTo>
                  <a:lnTo>
                    <a:pt x="738243" y="3468993"/>
                  </a:lnTo>
                  <a:lnTo>
                    <a:pt x="774080" y="3496696"/>
                  </a:lnTo>
                  <a:lnTo>
                    <a:pt x="810573" y="3523577"/>
                  </a:lnTo>
                  <a:lnTo>
                    <a:pt x="847708" y="3549620"/>
                  </a:lnTo>
                  <a:lnTo>
                    <a:pt x="885471" y="3574813"/>
                  </a:lnTo>
                  <a:lnTo>
                    <a:pt x="923848" y="3599141"/>
                  </a:lnTo>
                  <a:lnTo>
                    <a:pt x="962825" y="3622590"/>
                  </a:lnTo>
                  <a:lnTo>
                    <a:pt x="1002389" y="3645147"/>
                  </a:lnTo>
                  <a:lnTo>
                    <a:pt x="1042525" y="3666797"/>
                  </a:lnTo>
                  <a:lnTo>
                    <a:pt x="1083219" y="3687527"/>
                  </a:lnTo>
                  <a:lnTo>
                    <a:pt x="1124458" y="3707323"/>
                  </a:lnTo>
                  <a:lnTo>
                    <a:pt x="1166227" y="3726170"/>
                  </a:lnTo>
                  <a:lnTo>
                    <a:pt x="1208514" y="3744055"/>
                  </a:lnTo>
                  <a:lnTo>
                    <a:pt x="1251303" y="3760965"/>
                  </a:lnTo>
                  <a:lnTo>
                    <a:pt x="1294580" y="3776884"/>
                  </a:lnTo>
                  <a:lnTo>
                    <a:pt x="1338333" y="3791799"/>
                  </a:lnTo>
                  <a:lnTo>
                    <a:pt x="1382547" y="3805696"/>
                  </a:lnTo>
                  <a:lnTo>
                    <a:pt x="1427208" y="3818561"/>
                  </a:lnTo>
                  <a:lnTo>
                    <a:pt x="1472301" y="3830381"/>
                  </a:lnTo>
                  <a:lnTo>
                    <a:pt x="1517815" y="3841141"/>
                  </a:lnTo>
                  <a:lnTo>
                    <a:pt x="1563733" y="3850828"/>
                  </a:lnTo>
                  <a:lnTo>
                    <a:pt x="1610043" y="3859427"/>
                  </a:lnTo>
                  <a:lnTo>
                    <a:pt x="1656730" y="3866925"/>
                  </a:lnTo>
                  <a:lnTo>
                    <a:pt x="1703781" y="3873307"/>
                  </a:lnTo>
                  <a:lnTo>
                    <a:pt x="1751182" y="3878561"/>
                  </a:lnTo>
                  <a:lnTo>
                    <a:pt x="1798918" y="3882671"/>
                  </a:lnTo>
                  <a:lnTo>
                    <a:pt x="1846976" y="3885624"/>
                  </a:lnTo>
                  <a:lnTo>
                    <a:pt x="1895341" y="3887406"/>
                  </a:lnTo>
                  <a:lnTo>
                    <a:pt x="1944001" y="3888003"/>
                  </a:lnTo>
                  <a:lnTo>
                    <a:pt x="1992661" y="3887406"/>
                  </a:lnTo>
                  <a:lnTo>
                    <a:pt x="2041027" y="3885624"/>
                  </a:lnTo>
                  <a:lnTo>
                    <a:pt x="2089085" y="3882671"/>
                  </a:lnTo>
                  <a:lnTo>
                    <a:pt x="2136821" y="3878561"/>
                  </a:lnTo>
                  <a:lnTo>
                    <a:pt x="2184221" y="3873307"/>
                  </a:lnTo>
                  <a:lnTo>
                    <a:pt x="2231272" y="3866925"/>
                  </a:lnTo>
                  <a:lnTo>
                    <a:pt x="2277959" y="3859427"/>
                  </a:lnTo>
                  <a:lnTo>
                    <a:pt x="2324269" y="3850828"/>
                  </a:lnTo>
                  <a:lnTo>
                    <a:pt x="2370188" y="3841141"/>
                  </a:lnTo>
                  <a:lnTo>
                    <a:pt x="2415701" y="3830381"/>
                  </a:lnTo>
                  <a:lnTo>
                    <a:pt x="2460795" y="3818561"/>
                  </a:lnTo>
                  <a:lnTo>
                    <a:pt x="2505456" y="3805696"/>
                  </a:lnTo>
                  <a:lnTo>
                    <a:pt x="2549669" y="3791799"/>
                  </a:lnTo>
                  <a:lnTo>
                    <a:pt x="2593422" y="3776884"/>
                  </a:lnTo>
                  <a:lnTo>
                    <a:pt x="2636700" y="3760965"/>
                  </a:lnTo>
                  <a:lnTo>
                    <a:pt x="2679489" y="3744055"/>
                  </a:lnTo>
                  <a:lnTo>
                    <a:pt x="2721775" y="3726170"/>
                  </a:lnTo>
                  <a:lnTo>
                    <a:pt x="2763544" y="3707323"/>
                  </a:lnTo>
                  <a:lnTo>
                    <a:pt x="2804783" y="3687527"/>
                  </a:lnTo>
                  <a:lnTo>
                    <a:pt x="2845478" y="3666797"/>
                  </a:lnTo>
                  <a:lnTo>
                    <a:pt x="2885614" y="3645147"/>
                  </a:lnTo>
                  <a:lnTo>
                    <a:pt x="2925177" y="3622590"/>
                  </a:lnTo>
                  <a:lnTo>
                    <a:pt x="2964155" y="3599141"/>
                  </a:lnTo>
                  <a:lnTo>
                    <a:pt x="3002532" y="3574813"/>
                  </a:lnTo>
                  <a:lnTo>
                    <a:pt x="3040295" y="3549620"/>
                  </a:lnTo>
                  <a:lnTo>
                    <a:pt x="3077430" y="3523577"/>
                  </a:lnTo>
                  <a:lnTo>
                    <a:pt x="3113923" y="3496696"/>
                  </a:lnTo>
                  <a:lnTo>
                    <a:pt x="3149760" y="3468993"/>
                  </a:lnTo>
                  <a:lnTo>
                    <a:pt x="3184927" y="3440481"/>
                  </a:lnTo>
                  <a:lnTo>
                    <a:pt x="3219410" y="3411173"/>
                  </a:lnTo>
                  <a:lnTo>
                    <a:pt x="3253196" y="3381084"/>
                  </a:lnTo>
                  <a:lnTo>
                    <a:pt x="3286270" y="3350228"/>
                  </a:lnTo>
                  <a:lnTo>
                    <a:pt x="3318619" y="3318619"/>
                  </a:lnTo>
                  <a:lnTo>
                    <a:pt x="3350228" y="3286270"/>
                  </a:lnTo>
                  <a:lnTo>
                    <a:pt x="3381084" y="3253196"/>
                  </a:lnTo>
                  <a:lnTo>
                    <a:pt x="3411173" y="3219410"/>
                  </a:lnTo>
                  <a:lnTo>
                    <a:pt x="3440481" y="3184927"/>
                  </a:lnTo>
                  <a:lnTo>
                    <a:pt x="3468993" y="3149760"/>
                  </a:lnTo>
                  <a:lnTo>
                    <a:pt x="3496696" y="3113923"/>
                  </a:lnTo>
                  <a:lnTo>
                    <a:pt x="3523577" y="3077430"/>
                  </a:lnTo>
                  <a:lnTo>
                    <a:pt x="3549620" y="3040295"/>
                  </a:lnTo>
                  <a:lnTo>
                    <a:pt x="3574813" y="3002532"/>
                  </a:lnTo>
                  <a:lnTo>
                    <a:pt x="3599141" y="2964155"/>
                  </a:lnTo>
                  <a:lnTo>
                    <a:pt x="3622590" y="2925177"/>
                  </a:lnTo>
                  <a:lnTo>
                    <a:pt x="3645147" y="2885614"/>
                  </a:lnTo>
                  <a:lnTo>
                    <a:pt x="3666797" y="2845478"/>
                  </a:lnTo>
                  <a:lnTo>
                    <a:pt x="3687527" y="2804783"/>
                  </a:lnTo>
                  <a:lnTo>
                    <a:pt x="3707323" y="2763544"/>
                  </a:lnTo>
                  <a:lnTo>
                    <a:pt x="3726170" y="2721775"/>
                  </a:lnTo>
                  <a:lnTo>
                    <a:pt x="3744055" y="2679489"/>
                  </a:lnTo>
                  <a:lnTo>
                    <a:pt x="3760965" y="2636700"/>
                  </a:lnTo>
                  <a:lnTo>
                    <a:pt x="3776884" y="2593422"/>
                  </a:lnTo>
                  <a:lnTo>
                    <a:pt x="3791799" y="2549669"/>
                  </a:lnTo>
                  <a:lnTo>
                    <a:pt x="3805696" y="2505456"/>
                  </a:lnTo>
                  <a:lnTo>
                    <a:pt x="3818561" y="2460795"/>
                  </a:lnTo>
                  <a:lnTo>
                    <a:pt x="3830381" y="2415701"/>
                  </a:lnTo>
                  <a:lnTo>
                    <a:pt x="3841141" y="2370188"/>
                  </a:lnTo>
                  <a:lnTo>
                    <a:pt x="3850828" y="2324269"/>
                  </a:lnTo>
                  <a:lnTo>
                    <a:pt x="3859427" y="2277959"/>
                  </a:lnTo>
                  <a:lnTo>
                    <a:pt x="3866925" y="2231272"/>
                  </a:lnTo>
                  <a:lnTo>
                    <a:pt x="3873307" y="2184221"/>
                  </a:lnTo>
                  <a:lnTo>
                    <a:pt x="3878561" y="2136821"/>
                  </a:lnTo>
                  <a:lnTo>
                    <a:pt x="3882671" y="2089085"/>
                  </a:lnTo>
                  <a:lnTo>
                    <a:pt x="3885624" y="2041027"/>
                  </a:lnTo>
                  <a:lnTo>
                    <a:pt x="3887406" y="1992661"/>
                  </a:lnTo>
                  <a:lnTo>
                    <a:pt x="3888003" y="1944001"/>
                  </a:lnTo>
                  <a:lnTo>
                    <a:pt x="3887406" y="1895341"/>
                  </a:lnTo>
                  <a:lnTo>
                    <a:pt x="3885624" y="1846976"/>
                  </a:lnTo>
                  <a:lnTo>
                    <a:pt x="3882671" y="1798918"/>
                  </a:lnTo>
                  <a:lnTo>
                    <a:pt x="3878561" y="1751182"/>
                  </a:lnTo>
                  <a:lnTo>
                    <a:pt x="3873307" y="1703781"/>
                  </a:lnTo>
                  <a:lnTo>
                    <a:pt x="3866925" y="1656730"/>
                  </a:lnTo>
                  <a:lnTo>
                    <a:pt x="3859427" y="1610043"/>
                  </a:lnTo>
                  <a:lnTo>
                    <a:pt x="3850828" y="1563733"/>
                  </a:lnTo>
                  <a:lnTo>
                    <a:pt x="3841141" y="1517815"/>
                  </a:lnTo>
                  <a:lnTo>
                    <a:pt x="3830381" y="1472301"/>
                  </a:lnTo>
                  <a:lnTo>
                    <a:pt x="3818561" y="1427208"/>
                  </a:lnTo>
                  <a:lnTo>
                    <a:pt x="3805696" y="1382547"/>
                  </a:lnTo>
                  <a:lnTo>
                    <a:pt x="3791799" y="1338333"/>
                  </a:lnTo>
                  <a:lnTo>
                    <a:pt x="3776884" y="1294580"/>
                  </a:lnTo>
                  <a:lnTo>
                    <a:pt x="3760965" y="1251303"/>
                  </a:lnTo>
                  <a:lnTo>
                    <a:pt x="3744055" y="1208514"/>
                  </a:lnTo>
                  <a:lnTo>
                    <a:pt x="3726170" y="1166227"/>
                  </a:lnTo>
                  <a:lnTo>
                    <a:pt x="3707323" y="1124458"/>
                  </a:lnTo>
                  <a:lnTo>
                    <a:pt x="3687527" y="1083219"/>
                  </a:lnTo>
                  <a:lnTo>
                    <a:pt x="3666797" y="1042525"/>
                  </a:lnTo>
                  <a:lnTo>
                    <a:pt x="3645147" y="1002389"/>
                  </a:lnTo>
                  <a:lnTo>
                    <a:pt x="3622590" y="962825"/>
                  </a:lnTo>
                  <a:lnTo>
                    <a:pt x="3599141" y="923848"/>
                  </a:lnTo>
                  <a:lnTo>
                    <a:pt x="3574813" y="885471"/>
                  </a:lnTo>
                  <a:lnTo>
                    <a:pt x="3549620" y="847708"/>
                  </a:lnTo>
                  <a:lnTo>
                    <a:pt x="3523577" y="810573"/>
                  </a:lnTo>
                  <a:lnTo>
                    <a:pt x="3496696" y="774080"/>
                  </a:lnTo>
                  <a:lnTo>
                    <a:pt x="3468993" y="738243"/>
                  </a:lnTo>
                  <a:lnTo>
                    <a:pt x="3440481" y="703076"/>
                  </a:lnTo>
                  <a:lnTo>
                    <a:pt x="3411173" y="668592"/>
                  </a:lnTo>
                  <a:lnTo>
                    <a:pt x="3381084" y="634806"/>
                  </a:lnTo>
                  <a:lnTo>
                    <a:pt x="3350228" y="601732"/>
                  </a:lnTo>
                  <a:lnTo>
                    <a:pt x="3318619" y="569383"/>
                  </a:lnTo>
                  <a:lnTo>
                    <a:pt x="3286270" y="537774"/>
                  </a:lnTo>
                  <a:lnTo>
                    <a:pt x="3253196" y="506918"/>
                  </a:lnTo>
                  <a:lnTo>
                    <a:pt x="3219410" y="476829"/>
                  </a:lnTo>
                  <a:lnTo>
                    <a:pt x="3184927" y="447522"/>
                  </a:lnTo>
                  <a:lnTo>
                    <a:pt x="3149760" y="419009"/>
                  </a:lnTo>
                  <a:lnTo>
                    <a:pt x="3113923" y="391306"/>
                  </a:lnTo>
                  <a:lnTo>
                    <a:pt x="3077430" y="364426"/>
                  </a:lnTo>
                  <a:lnTo>
                    <a:pt x="3040295" y="338382"/>
                  </a:lnTo>
                  <a:lnTo>
                    <a:pt x="3002532" y="313189"/>
                  </a:lnTo>
                  <a:lnTo>
                    <a:pt x="2964155" y="288861"/>
                  </a:lnTo>
                  <a:lnTo>
                    <a:pt x="2925177" y="265412"/>
                  </a:lnTo>
                  <a:lnTo>
                    <a:pt x="2885614" y="242855"/>
                  </a:lnTo>
                  <a:lnTo>
                    <a:pt x="2845478" y="221205"/>
                  </a:lnTo>
                  <a:lnTo>
                    <a:pt x="2804783" y="200475"/>
                  </a:lnTo>
                  <a:lnTo>
                    <a:pt x="2763544" y="180679"/>
                  </a:lnTo>
                  <a:lnTo>
                    <a:pt x="2721775" y="161832"/>
                  </a:lnTo>
                  <a:lnTo>
                    <a:pt x="2679489" y="143947"/>
                  </a:lnTo>
                  <a:lnTo>
                    <a:pt x="2636700" y="127038"/>
                  </a:lnTo>
                  <a:lnTo>
                    <a:pt x="2593422" y="111119"/>
                  </a:lnTo>
                  <a:lnTo>
                    <a:pt x="2549669" y="96204"/>
                  </a:lnTo>
                  <a:lnTo>
                    <a:pt x="2505456" y="82306"/>
                  </a:lnTo>
                  <a:lnTo>
                    <a:pt x="2460795" y="69441"/>
                  </a:lnTo>
                  <a:lnTo>
                    <a:pt x="2415701" y="57621"/>
                  </a:lnTo>
                  <a:lnTo>
                    <a:pt x="2370188" y="46861"/>
                  </a:lnTo>
                  <a:lnTo>
                    <a:pt x="2324269" y="37174"/>
                  </a:lnTo>
                  <a:lnTo>
                    <a:pt x="2277959" y="28575"/>
                  </a:lnTo>
                  <a:lnTo>
                    <a:pt x="2231272" y="21077"/>
                  </a:lnTo>
                  <a:lnTo>
                    <a:pt x="2184221" y="14695"/>
                  </a:lnTo>
                  <a:lnTo>
                    <a:pt x="2136821" y="9442"/>
                  </a:lnTo>
                  <a:lnTo>
                    <a:pt x="2089085" y="5332"/>
                  </a:lnTo>
                  <a:lnTo>
                    <a:pt x="2041027" y="2379"/>
                  </a:lnTo>
                  <a:lnTo>
                    <a:pt x="1992661" y="597"/>
                  </a:lnTo>
                  <a:lnTo>
                    <a:pt x="1944001" y="0"/>
                  </a:lnTo>
                  <a:close/>
                </a:path>
              </a:pathLst>
            </a:custGeom>
            <a:solidFill>
              <a:srgbClr val="ED0F6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endParaRPr>
            </a:p>
          </p:txBody>
        </p:sp>
      </p:grpSp>
      <p:sp>
        <p:nvSpPr>
          <p:cNvPr id="19" name="object 5">
            <a:extLst>
              <a:ext uri="{FF2B5EF4-FFF2-40B4-BE49-F238E27FC236}">
                <a16:creationId xmlns:a16="http://schemas.microsoft.com/office/drawing/2014/main" id="{C135DBB0-21F8-49EA-A092-D506620032F2}"/>
              </a:ext>
            </a:extLst>
          </p:cNvPr>
          <p:cNvSpPr txBox="1"/>
          <p:nvPr userDrawn="1"/>
        </p:nvSpPr>
        <p:spPr>
          <a:xfrm>
            <a:off x="5144299" y="2824111"/>
            <a:ext cx="1733550" cy="121571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SemiBold"/>
                <a:ea typeface="+mn-ea"/>
                <a:cs typeface="Fira Sans SemiBold"/>
              </a:rPr>
              <a:t>Fédération</a:t>
            </a:r>
            <a:r>
              <a:rPr kumimoji="0" sz="13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SemiBold"/>
                <a:ea typeface="+mn-ea"/>
                <a:cs typeface="Fira Sans SemiBold"/>
              </a:rPr>
              <a:t> </a:t>
            </a:r>
            <a:r>
              <a:rPr kumimoji="0" sz="1300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SemiBold"/>
                <a:ea typeface="+mn-ea"/>
                <a:cs typeface="Fira Sans SemiBold"/>
              </a:rPr>
              <a:t>des</a:t>
            </a:r>
            <a:r>
              <a:rPr kumimoji="0" sz="13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SemiBold"/>
                <a:ea typeface="+mn-ea"/>
                <a:cs typeface="Fira Sans SemiBold"/>
              </a:rPr>
              <a:t> 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SemiBold"/>
                <a:ea typeface="+mn-ea"/>
                <a:cs typeface="Fira Sans SemiBold"/>
              </a:rPr>
              <a:t>Ogec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SemiBold"/>
              <a:ea typeface="+mn-ea"/>
              <a:cs typeface="Fira Sans SemiBol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SemiBold"/>
              <a:ea typeface="+mn-ea"/>
              <a:cs typeface="Fira Sans SemiBold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277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 </a:t>
            </a: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rue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Saint-Jacques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75005</a:t>
            </a:r>
            <a:r>
              <a:rPr kumimoji="0" sz="13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 </a:t>
            </a:r>
            <a:r>
              <a:rPr kumimoji="0" sz="13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Paris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Medium"/>
                <a:ea typeface="+mn-ea"/>
                <a:cs typeface="Fira Sans Medium"/>
              </a:rPr>
              <a:t>T</a:t>
            </a:r>
            <a:r>
              <a:rPr kumimoji="0" sz="1300" b="0" i="0" u="none" strike="noStrike" kern="1200" cap="none" spc="3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Medium"/>
                <a:ea typeface="+mn-ea"/>
                <a:cs typeface="Fira Sans Medium"/>
              </a:rPr>
              <a:t> </a:t>
            </a:r>
            <a:r>
              <a:rPr kumimoji="0" sz="13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01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53 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73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 </a:t>
            </a:r>
            <a:r>
              <a:rPr kumimoji="0" sz="13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74</a:t>
            </a:r>
            <a:r>
              <a:rPr kumimoji="0" sz="13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 </a:t>
            </a:r>
            <a:r>
              <a:rPr kumimoji="0" sz="1300" b="0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40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Medium"/>
                <a:ea typeface="+mn-ea"/>
                <a:cs typeface="Fira Sans Medium"/>
              </a:rPr>
              <a:t>M</a:t>
            </a:r>
            <a:r>
              <a:rPr kumimoji="0" lang="fr-FR" sz="1300" b="0" i="0" u="none" strike="noStrike" kern="120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Medium"/>
                <a:ea typeface="+mn-ea"/>
                <a:cs typeface="Fira Sans Medium"/>
              </a:rPr>
              <a:t> </a:t>
            </a:r>
            <a:r>
              <a:rPr kumimoji="0" lang="fr-FR" sz="1300" b="0" i="0" u="none" strike="noStrike" kern="1200" cap="none" spc="-15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Light"/>
                <a:ea typeface="+mn-ea"/>
                <a:cs typeface="+mn-cs"/>
              </a:rPr>
              <a:t>contact@fnogec.org</a:t>
            </a:r>
            <a:endParaRPr kumimoji="0" sz="1300" b="0" i="0" u="none" strike="noStrike" kern="1200" cap="none" spc="-15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 Light"/>
              <a:ea typeface="+mn-ea"/>
              <a:cs typeface="+mn-cs"/>
            </a:endParaRPr>
          </a:p>
        </p:txBody>
      </p:sp>
      <p:grpSp>
        <p:nvGrpSpPr>
          <p:cNvPr id="20" name="object 6">
            <a:extLst>
              <a:ext uri="{FF2B5EF4-FFF2-40B4-BE49-F238E27FC236}">
                <a16:creationId xmlns:a16="http://schemas.microsoft.com/office/drawing/2014/main" id="{91591533-01F7-4496-8982-EDE52AF22C0F}"/>
              </a:ext>
            </a:extLst>
          </p:cNvPr>
          <p:cNvGrpSpPr/>
          <p:nvPr userDrawn="1"/>
        </p:nvGrpSpPr>
        <p:grpSpPr>
          <a:xfrm>
            <a:off x="10943988" y="6282004"/>
            <a:ext cx="799465" cy="127635"/>
            <a:chOff x="10943988" y="6282004"/>
            <a:chExt cx="799465" cy="127635"/>
          </a:xfrm>
        </p:grpSpPr>
        <p:pic>
          <p:nvPicPr>
            <p:cNvPr id="21" name="object 7">
              <a:extLst>
                <a:ext uri="{FF2B5EF4-FFF2-40B4-BE49-F238E27FC236}">
                  <a16:creationId xmlns:a16="http://schemas.microsoft.com/office/drawing/2014/main" id="{C84DA449-B232-42C3-B021-27E65061118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43988" y="6282004"/>
              <a:ext cx="127495" cy="127482"/>
            </a:xfrm>
            <a:prstGeom prst="rect">
              <a:avLst/>
            </a:prstGeom>
          </p:spPr>
        </p:pic>
        <p:pic>
          <p:nvPicPr>
            <p:cNvPr id="22" name="object 8">
              <a:extLst>
                <a:ext uri="{FF2B5EF4-FFF2-40B4-BE49-F238E27FC236}">
                  <a16:creationId xmlns:a16="http://schemas.microsoft.com/office/drawing/2014/main" id="{3E681427-61B2-4624-99C1-628421F5504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96510" y="6291052"/>
              <a:ext cx="252006" cy="109385"/>
            </a:xfrm>
            <a:prstGeom prst="rect">
              <a:avLst/>
            </a:prstGeom>
          </p:spPr>
        </p:pic>
        <p:pic>
          <p:nvPicPr>
            <p:cNvPr id="24" name="object 9">
              <a:extLst>
                <a:ext uri="{FF2B5EF4-FFF2-40B4-BE49-F238E27FC236}">
                  <a16:creationId xmlns:a16="http://schemas.microsoft.com/office/drawing/2014/main" id="{99B1976B-ECBB-4818-8937-88E7B3A6636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78456" y="6286897"/>
              <a:ext cx="164719" cy="117690"/>
            </a:xfrm>
            <a:prstGeom prst="rect">
              <a:avLst/>
            </a:prstGeom>
          </p:spPr>
        </p:pic>
      </p:grpSp>
      <p:sp>
        <p:nvSpPr>
          <p:cNvPr id="25" name="Rectangle 24">
            <a:hlinkClick r:id="rId5"/>
            <a:extLst>
              <a:ext uri="{FF2B5EF4-FFF2-40B4-BE49-F238E27FC236}">
                <a16:creationId xmlns:a16="http://schemas.microsoft.com/office/drawing/2014/main" id="{EFE9E7CF-3546-4752-AC7E-AEF53CC707CE}"/>
              </a:ext>
            </a:extLst>
          </p:cNvPr>
          <p:cNvSpPr/>
          <p:nvPr userDrawn="1"/>
        </p:nvSpPr>
        <p:spPr>
          <a:xfrm>
            <a:off x="5324075" y="3814542"/>
            <a:ext cx="1543849" cy="22982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26" name="object 6">
            <a:extLst>
              <a:ext uri="{FF2B5EF4-FFF2-40B4-BE49-F238E27FC236}">
                <a16:creationId xmlns:a16="http://schemas.microsoft.com/office/drawing/2014/main" id="{7D7B4FE8-8480-4E4F-A67F-9AB3832BB07F}"/>
              </a:ext>
            </a:extLst>
          </p:cNvPr>
          <p:cNvSpPr txBox="1"/>
          <p:nvPr userDrawn="1"/>
        </p:nvSpPr>
        <p:spPr>
          <a:xfrm>
            <a:off x="11582400" y="381000"/>
            <a:ext cx="184666" cy="1143000"/>
          </a:xfrm>
          <a:prstGeom prst="rect">
            <a:avLst/>
          </a:prstGeom>
        </p:spPr>
        <p:txBody>
          <a:bodyPr vert="vert270" wrap="square" lIns="0" tIns="25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-1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Light"/>
                <a:ea typeface="+mn-ea"/>
                <a:cs typeface="Fira Sans Light"/>
              </a:rPr>
              <a:t>www.fnogec.org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Light"/>
              <a:ea typeface="+mn-ea"/>
              <a:cs typeface="Fira Sans Light"/>
            </a:endParaRPr>
          </a:p>
        </p:txBody>
      </p:sp>
      <p:sp>
        <p:nvSpPr>
          <p:cNvPr id="27" name="Rectangle 26">
            <a:hlinkClick r:id="rId6"/>
            <a:extLst>
              <a:ext uri="{FF2B5EF4-FFF2-40B4-BE49-F238E27FC236}">
                <a16:creationId xmlns:a16="http://schemas.microsoft.com/office/drawing/2014/main" id="{4874F006-33CA-4D20-9AF9-D5A217A80F29}"/>
              </a:ext>
            </a:extLst>
          </p:cNvPr>
          <p:cNvSpPr/>
          <p:nvPr userDrawn="1"/>
        </p:nvSpPr>
        <p:spPr>
          <a:xfrm>
            <a:off x="11430000" y="381000"/>
            <a:ext cx="5334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3072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2.svg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966AF-E61E-4C98-8B22-095EE9CBF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E524DC-E63F-4070-993F-73D9B37F7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C33A70A-3701-4B67-ABB0-9B644C8B9867}" type="datetimeFigureOut">
              <a:rPr lang="fr-FR" smtClean="0"/>
              <a:pPr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F861AE-2030-4B10-A684-C5B68F7857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0275DE-DD0A-467F-A20A-9BDD53204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A4DDB46-4105-4805-BCAC-AC80870DCD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E034966-5080-4801-BA01-3FF4FBFEB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1004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8" r:id="rId11"/>
    <p:sldLayoutId id="214748371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Fira Sans Medium" panose="020B06030500000200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anose="020B0604020202020204" pitchFamily="34" charset="0"/>
        <a:buNone/>
        <a:defRPr sz="16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2pPr>
      <a:lvl3pPr marL="266700" indent="-2667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+mj-lt"/>
        <a:buAutoNum type="romanUcPeriod"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266700" indent="-266700" algn="l" defTabSz="914400" rtl="0" eaLnBrk="1" latinLnBrk="0" hangingPunct="1">
        <a:lnSpc>
          <a:spcPct val="90000"/>
        </a:lnSpc>
        <a:spcBef>
          <a:spcPts val="500"/>
        </a:spcBef>
        <a:buSzPct val="80000"/>
        <a:buFontTx/>
        <a:buBlip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</a:buBlip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628650" indent="-18097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966AF-E61E-4C98-8B22-095EE9CBF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E524DC-E63F-4070-993F-73D9B37F7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C33A70A-3701-4B67-ABB0-9B644C8B9867}" type="datetimeFigureOut">
              <a:rPr lang="fr-FR" smtClean="0"/>
              <a:pPr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F861AE-2030-4B10-A684-C5B68F7857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0275DE-DD0A-467F-A20A-9BDD53204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A4DDB46-4105-4805-BCAC-AC80870DCD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2ED060A-453A-4510-995C-088E88313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39651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Fira Sans Medium" panose="020B06030500000200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anose="020B0604020202020204" pitchFamily="34" charset="0"/>
        <a:buNone/>
        <a:defRPr sz="16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2pPr>
      <a:lvl3pPr marL="266700" indent="-2667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+mj-lt"/>
        <a:buAutoNum type="romanUcPeriod"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266700" indent="-266700" algn="l" defTabSz="914400" rtl="0" eaLnBrk="1" latinLnBrk="0" hangingPunct="1">
        <a:lnSpc>
          <a:spcPct val="90000"/>
        </a:lnSpc>
        <a:spcBef>
          <a:spcPts val="500"/>
        </a:spcBef>
        <a:buSzPct val="80000"/>
        <a:buFontTx/>
        <a:buBlip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</a:buBlip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628650" indent="-18097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tabLst>
          <a:tab pos="628650" algn="l"/>
        </a:tabLst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966AF-E61E-4C98-8B22-095EE9CBF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E524DC-E63F-4070-993F-73D9B37F7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C33A70A-3701-4B67-ABB0-9B644C8B9867}" type="datetimeFigureOut">
              <a:rPr lang="fr-FR" smtClean="0"/>
              <a:pPr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F861AE-2030-4B10-A684-C5B68F7857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0275DE-DD0A-467F-A20A-9BDD53204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A4DDB46-4105-4805-BCAC-AC80870DCD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142E437-5DBA-42FB-AA84-90BC245BA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469074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Fira Sans Medium" panose="020B06030500000200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anose="020B0604020202020204" pitchFamily="34" charset="0"/>
        <a:buNone/>
        <a:defRPr sz="16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2pPr>
      <a:lvl3pPr marL="266700" indent="-2667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+mj-lt"/>
        <a:buAutoNum type="romanUcPeriod"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266700" indent="-266700" algn="l" defTabSz="914400" rtl="0" eaLnBrk="1" latinLnBrk="0" hangingPunct="1">
        <a:lnSpc>
          <a:spcPct val="90000"/>
        </a:lnSpc>
        <a:spcBef>
          <a:spcPts val="500"/>
        </a:spcBef>
        <a:buSzPct val="80000"/>
        <a:buFontTx/>
        <a:buBlip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</a:buBlip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628650" indent="-18097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966AF-E61E-4C98-8B22-095EE9CBF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E524DC-E63F-4070-993F-73D9B37F7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C33A70A-3701-4B67-ABB0-9B644C8B9867}" type="datetimeFigureOut">
              <a:rPr lang="fr-FR" smtClean="0"/>
              <a:pPr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F861AE-2030-4B10-A684-C5B68F7857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0275DE-DD0A-467F-A20A-9BDD53204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A4DDB46-4105-4805-BCAC-AC80870DCD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29CFA57-164B-4ACF-97ED-F988260A2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047664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0" r:id="rId2"/>
    <p:sldLayoutId id="2147483679" r:id="rId3"/>
    <p:sldLayoutId id="2147483687" r:id="rId4"/>
    <p:sldLayoutId id="2147483681" r:id="rId5"/>
    <p:sldLayoutId id="2147483682" r:id="rId6"/>
    <p:sldLayoutId id="2147483683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Fira Sans Medium" panose="020B06030500000200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anose="020B0604020202020204" pitchFamily="34" charset="0"/>
        <a:buNone/>
        <a:defRPr sz="16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2pPr>
      <a:lvl3pPr marL="266700" indent="-2667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+mj-lt"/>
        <a:buAutoNum type="romanUcPeriod"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266700" indent="-266700" algn="l" defTabSz="914400" rtl="0" eaLnBrk="1" latinLnBrk="0" hangingPunct="1">
        <a:lnSpc>
          <a:spcPct val="90000"/>
        </a:lnSpc>
        <a:spcBef>
          <a:spcPts val="500"/>
        </a:spcBef>
        <a:buSzPct val="80000"/>
        <a:buFontTx/>
        <a:buBlip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</a:buBlip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628650" indent="-18097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966AF-E61E-4C98-8B22-095EE9CBF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E524DC-E63F-4070-993F-73D9B37F7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C33A70A-3701-4B67-ABB0-9B644C8B9867}" type="datetimeFigureOut">
              <a:rPr lang="fr-FR" smtClean="0"/>
              <a:pPr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F861AE-2030-4B10-A684-C5B68F7857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0275DE-DD0A-467F-A20A-9BDD53204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A4DDB46-4105-4805-BCAC-AC80870DCD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2A8D9627-2E42-4C44-92A9-F7B1DB04B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243990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Fira Sans Medium" panose="020B06030500000200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anose="020B0604020202020204" pitchFamily="34" charset="0"/>
        <a:buNone/>
        <a:defRPr sz="16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2pPr>
      <a:lvl3pPr marL="266700" indent="-2667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+mj-lt"/>
        <a:buAutoNum type="romanUcPeriod"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266700" indent="-266700" algn="l" defTabSz="914400" rtl="0" eaLnBrk="1" latinLnBrk="0" hangingPunct="1">
        <a:lnSpc>
          <a:spcPct val="90000"/>
        </a:lnSpc>
        <a:spcBef>
          <a:spcPts val="500"/>
        </a:spcBef>
        <a:buSzPct val="80000"/>
        <a:buFontTx/>
        <a:buBlip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</a:buBlip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628650" indent="-18097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966AF-E61E-4C98-8B22-095EE9CBF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E524DC-E63F-4070-993F-73D9B37F7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C33A70A-3701-4B67-ABB0-9B644C8B9867}" type="datetimeFigureOut">
              <a:rPr lang="fr-FR" smtClean="0"/>
              <a:pPr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F861AE-2030-4B10-A684-C5B68F7857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0275DE-DD0A-467F-A20A-9BDD53204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A4DDB46-4105-4805-BCAC-AC80870DCD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29CFA57-164B-4ACF-97ED-F988260A2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4629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Fira Sans Medium" panose="020B06030500000200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anose="020B0604020202020204" pitchFamily="34" charset="0"/>
        <a:buNone/>
        <a:defRPr sz="16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2pPr>
      <a:lvl3pPr marL="266700" indent="-2667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+mj-lt"/>
        <a:buAutoNum type="romanUcPeriod"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266700" indent="-266700" algn="l" defTabSz="914400" rtl="0" eaLnBrk="1" latinLnBrk="0" hangingPunct="1">
        <a:lnSpc>
          <a:spcPct val="90000"/>
        </a:lnSpc>
        <a:spcBef>
          <a:spcPts val="500"/>
        </a:spcBef>
        <a:buSzPct val="80000"/>
        <a:buFontTx/>
        <a:buBlip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</a:buBlip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628650" indent="-18097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966AF-E61E-4C98-8B22-095EE9CBF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E524DC-E63F-4070-993F-73D9B37F7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C33A70A-3701-4B67-ABB0-9B644C8B9867}" type="datetimeFigureOut">
              <a:rPr lang="fr-FR" smtClean="0"/>
              <a:pPr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F861AE-2030-4B10-A684-C5B68F7857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0275DE-DD0A-467F-A20A-9BDD53204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A4DDB46-4105-4805-BCAC-AC80870DCD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29CFA57-164B-4ACF-97ED-F988260A2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33083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Fira Sans Medium" panose="020B06030500000200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anose="020B0604020202020204" pitchFamily="34" charset="0"/>
        <a:buNone/>
        <a:defRPr sz="16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2pPr>
      <a:lvl3pPr marL="266700" indent="-2667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+mj-lt"/>
        <a:buAutoNum type="romanUcPeriod"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266700" indent="-266700" algn="l" defTabSz="914400" rtl="0" eaLnBrk="1" latinLnBrk="0" hangingPunct="1">
        <a:lnSpc>
          <a:spcPct val="90000"/>
        </a:lnSpc>
        <a:spcBef>
          <a:spcPts val="500"/>
        </a:spcBef>
        <a:buSzPct val="80000"/>
        <a:buFontTx/>
        <a:buBlip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</a:buBlip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628650" indent="-18097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966AF-E61E-4C98-8B22-095EE9CBF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E524DC-E63F-4070-993F-73D9B37F7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C33A70A-3701-4B67-ABB0-9B644C8B9867}" type="datetimeFigureOut">
              <a:rPr lang="fr-FR" smtClean="0"/>
              <a:pPr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F861AE-2030-4B10-A684-C5B68F7857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0275DE-DD0A-467F-A20A-9BDD53204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  <a:latin typeface="Fira Sans Light" panose="020B0403050000020004" pitchFamily="34" charset="0"/>
              </a:defRPr>
            </a:lvl1pPr>
          </a:lstStyle>
          <a:p>
            <a:fld id="{2A4DDB46-4105-4805-BCAC-AC80870DCD1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29CFA57-164B-4ACF-97ED-F988260A2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561739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Fira Sans Medium" panose="020B06030500000200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anose="020B0604020202020204" pitchFamily="34" charset="0"/>
        <a:buNone/>
        <a:defRPr sz="160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2pPr>
      <a:lvl3pPr marL="266700" indent="-2667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+mj-lt"/>
        <a:buAutoNum type="romanUcPeriod"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266700" indent="-266700" algn="l" defTabSz="914400" rtl="0" eaLnBrk="1" latinLnBrk="0" hangingPunct="1">
        <a:lnSpc>
          <a:spcPct val="90000"/>
        </a:lnSpc>
        <a:spcBef>
          <a:spcPts val="500"/>
        </a:spcBef>
        <a:buSzPct val="80000"/>
        <a:buFontTx/>
        <a:buBlip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</a:buBlip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628650" indent="-180975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F-hamchinlebaillif@fnogec.org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hyperlink" Target="mailto:jc.carrel@acticonseil.com" TargetMode="External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hyperlink" Target="mailto:F-hamchinlebaillif@fnogec.org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c-crolet@fnogec.org" TargetMode="External"/><Relationship Id="rId5" Type="http://schemas.openxmlformats.org/officeDocument/2006/relationships/hyperlink" Target="mailto:jc.carrel@acticonseil.com" TargetMode="Externa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sv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pour une image  11" descr="Une image contenant ordinateur portable, ordinateur, fournitures de bureau, Matériel de bureau&#10;&#10;Le contenu généré par l’IA peut être incorrect.">
            <a:extLst>
              <a:ext uri="{FF2B5EF4-FFF2-40B4-BE49-F238E27FC236}">
                <a16:creationId xmlns:a16="http://schemas.microsoft.com/office/drawing/2014/main" id="{7060CEB9-A89D-1CF4-6569-1C61EE1D17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7113" r="17113"/>
          <a:stretch>
            <a:fillRect/>
          </a:stretch>
        </p:blipFill>
        <p:spPr/>
      </p:pic>
      <p:sp>
        <p:nvSpPr>
          <p:cNvPr id="2" name="Sous-titre 1">
            <a:extLst>
              <a:ext uri="{FF2B5EF4-FFF2-40B4-BE49-F238E27FC236}">
                <a16:creationId xmlns:a16="http://schemas.microsoft.com/office/drawing/2014/main" id="{674CE09B-343A-4865-B704-35D7C8E324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94451" y="4357615"/>
            <a:ext cx="4914690" cy="1396615"/>
          </a:xfrm>
        </p:spPr>
        <p:txBody>
          <a:bodyPr>
            <a:normAutofit/>
          </a:bodyPr>
          <a:lstStyle/>
          <a:p>
            <a:endParaRPr lang="fr-FR" dirty="0">
              <a:latin typeface="Fira Sans" panose="020B0503050000020004" pitchFamily="34" charset="0"/>
            </a:endParaRPr>
          </a:p>
          <a:p>
            <a:r>
              <a:rPr lang="fr-FR" sz="2800" dirty="0">
                <a:latin typeface="Fira Sans" panose="020B0503050000020004" pitchFamily="34" charset="0"/>
              </a:rPr>
              <a:t>Partie 1 </a:t>
            </a:r>
          </a:p>
          <a:p>
            <a:r>
              <a:rPr lang="fr-FR" sz="2800" dirty="0">
                <a:latin typeface="Fira Sans" panose="020B0503050000020004" pitchFamily="34" charset="0"/>
              </a:rPr>
              <a:t>Jeudi 25 septembre 2025 </a:t>
            </a:r>
            <a:endParaRPr lang="fr-FR" sz="28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E2387CF6-7747-4FA4-BC36-EE5434F9B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145" y="1716594"/>
            <a:ext cx="7275309" cy="540566"/>
          </a:xfrm>
        </p:spPr>
        <p:txBody>
          <a:bodyPr>
            <a:normAutofit fontScale="90000"/>
          </a:bodyPr>
          <a:lstStyle/>
          <a:p>
            <a:r>
              <a:rPr lang="fr-FR" dirty="0"/>
              <a:t>WEBINAR ATELIER de la Fnogec</a:t>
            </a:r>
            <a:br>
              <a:rPr lang="fr-FR" dirty="0"/>
            </a:br>
            <a:r>
              <a:rPr lang="fr-FR" dirty="0"/>
              <a:t> </a:t>
            </a:r>
            <a:br>
              <a:rPr lang="fr-FR" dirty="0"/>
            </a:b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F87617-71EE-2C38-BDBE-703751E5D189}"/>
              </a:ext>
            </a:extLst>
          </p:cNvPr>
          <p:cNvSpPr txBox="1"/>
          <p:nvPr/>
        </p:nvSpPr>
        <p:spPr>
          <a:xfrm>
            <a:off x="477145" y="2247164"/>
            <a:ext cx="53325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Fira Sans Medium" panose="020B0603050000020004" pitchFamily="34" charset="0"/>
              </a:rPr>
              <a:t>LA COMPTABILITE ANALYTIQUE: </a:t>
            </a:r>
            <a:br>
              <a:rPr lang="fr-FR" sz="2800" dirty="0">
                <a:solidFill>
                  <a:schemeClr val="bg1"/>
                </a:solidFill>
                <a:latin typeface="Fira Sans Medium" panose="020B0603050000020004" pitchFamily="34" charset="0"/>
              </a:rPr>
            </a:br>
            <a:r>
              <a:rPr lang="fr-FR" sz="2800" dirty="0">
                <a:solidFill>
                  <a:schemeClr val="bg1"/>
                </a:solidFill>
                <a:latin typeface="Fira Sans Medium" panose="020B0603050000020004" pitchFamily="34" charset="0"/>
              </a:rPr>
              <a:t>un outil de pilotage au service de notre gestion et de nos obligations réglementaires</a:t>
            </a:r>
          </a:p>
        </p:txBody>
      </p:sp>
    </p:spTree>
    <p:extLst>
      <p:ext uri="{BB962C8B-B14F-4D97-AF65-F5344CB8AC3E}">
        <p14:creationId xmlns:p14="http://schemas.microsoft.com/office/powerpoint/2010/main" val="1729217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AE850-D109-8C8B-071A-C8E5E93E2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2">
            <a:extLst>
              <a:ext uri="{FF2B5EF4-FFF2-40B4-BE49-F238E27FC236}">
                <a16:creationId xmlns:a16="http://schemas.microsoft.com/office/drawing/2014/main" id="{A3029C00-296E-71F1-B0DE-066E44803F6D}"/>
              </a:ext>
            </a:extLst>
          </p:cNvPr>
          <p:cNvSpPr/>
          <p:nvPr/>
        </p:nvSpPr>
        <p:spPr>
          <a:xfrm flipH="1">
            <a:off x="598031" y="974752"/>
            <a:ext cx="45719" cy="357660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 cap="rnd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3" name="object 13">
            <a:extLst>
              <a:ext uri="{FF2B5EF4-FFF2-40B4-BE49-F238E27FC236}">
                <a16:creationId xmlns:a16="http://schemas.microsoft.com/office/drawing/2014/main" id="{384E8AC5-F0E6-8B46-35F1-2C617B8B05B4}"/>
              </a:ext>
            </a:extLst>
          </p:cNvPr>
          <p:cNvSpPr txBox="1"/>
          <p:nvPr/>
        </p:nvSpPr>
        <p:spPr>
          <a:xfrm>
            <a:off x="973672" y="866708"/>
            <a:ext cx="4989523" cy="573747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600"/>
              </a:lnSpc>
              <a:spcBef>
                <a:spcPts val="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spc="-15" dirty="0">
                <a:solidFill>
                  <a:srgbClr val="5A90C6"/>
                </a:solidFill>
                <a:latin typeface="Fira Sans Medium"/>
                <a:cs typeface="Fira Sans Medium"/>
              </a:rPr>
              <a:t>Accueil</a:t>
            </a:r>
            <a:endParaRPr kumimoji="0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Fira Sans Medium"/>
              <a:ea typeface="+mn-ea"/>
              <a:cs typeface="Fira Sans Medium"/>
            </a:endParaRPr>
          </a:p>
        </p:txBody>
      </p:sp>
      <p:sp>
        <p:nvSpPr>
          <p:cNvPr id="11" name="object 39">
            <a:extLst>
              <a:ext uri="{FF2B5EF4-FFF2-40B4-BE49-F238E27FC236}">
                <a16:creationId xmlns:a16="http://schemas.microsoft.com/office/drawing/2014/main" id="{B738E3B9-E36A-CC73-00F6-46815407E7E4}"/>
              </a:ext>
            </a:extLst>
          </p:cNvPr>
          <p:cNvSpPr/>
          <p:nvPr/>
        </p:nvSpPr>
        <p:spPr>
          <a:xfrm>
            <a:off x="9082862" y="0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0"/>
                </a:moveTo>
                <a:lnTo>
                  <a:pt x="0" y="0"/>
                </a:lnTo>
                <a:lnTo>
                  <a:pt x="0" y="224790"/>
                </a:lnTo>
                <a:lnTo>
                  <a:pt x="2888919" y="224790"/>
                </a:lnTo>
                <a:lnTo>
                  <a:pt x="2888919" y="3143250"/>
                </a:lnTo>
                <a:lnTo>
                  <a:pt x="3110319" y="3143250"/>
                </a:lnTo>
                <a:lnTo>
                  <a:pt x="3110319" y="224790"/>
                </a:lnTo>
                <a:lnTo>
                  <a:pt x="3110319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8">
            <a:extLst>
              <a:ext uri="{FF2B5EF4-FFF2-40B4-BE49-F238E27FC236}">
                <a16:creationId xmlns:a16="http://schemas.microsoft.com/office/drawing/2014/main" id="{FBDF5866-EE4E-8DE9-AF92-6AB3C1706AB0}"/>
              </a:ext>
            </a:extLst>
          </p:cNvPr>
          <p:cNvSpPr/>
          <p:nvPr/>
        </p:nvSpPr>
        <p:spPr>
          <a:xfrm>
            <a:off x="3594" y="3715257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3" name="object 55">
            <a:extLst>
              <a:ext uri="{FF2B5EF4-FFF2-40B4-BE49-F238E27FC236}">
                <a16:creationId xmlns:a16="http://schemas.microsoft.com/office/drawing/2014/main" id="{78699AE2-8E74-02A2-A77F-AFCB3236F02B}"/>
              </a:ext>
            </a:extLst>
          </p:cNvPr>
          <p:cNvSpPr txBox="1"/>
          <p:nvPr/>
        </p:nvSpPr>
        <p:spPr>
          <a:xfrm>
            <a:off x="411900" y="6284300"/>
            <a:ext cx="35052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r>
              <a:rPr kumimoji="0" sz="900" b="0" i="0" u="none" strike="noStrike" kern="1200" cap="none" spc="175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811354D8-43F1-A017-F56F-1D56DBB89C1C}"/>
              </a:ext>
            </a:extLst>
          </p:cNvPr>
          <p:cNvSpPr/>
          <p:nvPr/>
        </p:nvSpPr>
        <p:spPr>
          <a:xfrm>
            <a:off x="6948543" y="2166851"/>
            <a:ext cx="1170707" cy="1170707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49" name="Rectangle 18">
            <a:extLst>
              <a:ext uri="{FF2B5EF4-FFF2-40B4-BE49-F238E27FC236}">
                <a16:creationId xmlns:a16="http://schemas.microsoft.com/office/drawing/2014/main" id="{911DF1AB-6BBD-AD4C-091A-5EE7129B3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4013" y="2387106"/>
            <a:ext cx="310769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2381" marR="0" lvl="0" indent="-238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Arial" charset="0"/>
              </a:rPr>
              <a:t>Fanny Hamchin-Lebaillif</a:t>
            </a:r>
          </a:p>
          <a:p>
            <a:pPr marL="2381" marR="0" lvl="0" indent="-238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B81A"/>
              </a:buClr>
              <a:buSzTx/>
              <a:buFontTx/>
              <a:buNone/>
              <a:tabLst/>
              <a:defRPr/>
            </a:pPr>
            <a:r>
              <a:rPr kumimoji="0" lang="fr-FR" sz="120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Fira Sans Light" panose="020B0403050000020004" pitchFamily="34" charset="0"/>
                <a:ea typeface="Avenir Black" panose="020B0803020203020204" pitchFamily="34" charset="0"/>
                <a:cs typeface="Arial" charset="0"/>
              </a:rPr>
              <a:t>Directrice de la mission Expertise de gestion Fédération nationale des Ogec</a:t>
            </a:r>
          </a:p>
          <a:p>
            <a:pPr marL="2381" marR="0" lvl="0" indent="-238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B81A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5692C5"/>
                </a:solidFill>
                <a:effectLst/>
                <a:uLnTx/>
                <a:uFillTx/>
                <a:latin typeface="Fira Sans Light" panose="020B0403050000020004" pitchFamily="34" charset="0"/>
                <a:ea typeface="+mn-ea"/>
                <a:cs typeface="Arial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F-hamchinlebaillif@fnogec.org</a:t>
            </a:r>
            <a:endParaRPr kumimoji="0" lang="fr-FR" sz="1100" b="0" i="0" u="none" strike="noStrike" kern="1200" cap="none" spc="0" normalizeH="0" baseline="0" noProof="0">
              <a:ln>
                <a:noFill/>
              </a:ln>
              <a:solidFill>
                <a:srgbClr val="5692C5"/>
              </a:solidFill>
              <a:effectLst/>
              <a:uLnTx/>
              <a:uFillTx/>
              <a:latin typeface="Fira Sans Light" panose="020B0403050000020004" pitchFamily="34" charset="0"/>
              <a:ea typeface="+mn-ea"/>
              <a:cs typeface="Arial" charset="0"/>
            </a:endParaRPr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E08C4C1F-EB5A-0F05-B816-1C022EE0EDAE}"/>
              </a:ext>
            </a:extLst>
          </p:cNvPr>
          <p:cNvSpPr/>
          <p:nvPr/>
        </p:nvSpPr>
        <p:spPr>
          <a:xfrm>
            <a:off x="973672" y="2166850"/>
            <a:ext cx="1170707" cy="1170707"/>
          </a:xfrm>
          <a:prstGeom prst="ellipse">
            <a:avLst/>
          </a:prstGeom>
          <a:blipFill>
            <a:blip r:embed="rId4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59" name="Rectangle 18">
            <a:extLst>
              <a:ext uri="{FF2B5EF4-FFF2-40B4-BE49-F238E27FC236}">
                <a16:creationId xmlns:a16="http://schemas.microsoft.com/office/drawing/2014/main" id="{12F67358-E31D-3263-4CE3-096A457B3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004" y="2414228"/>
            <a:ext cx="383891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2381" marR="0" lvl="0" indent="-238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Arial" charset="0"/>
              </a:rPr>
              <a:t>Jean-Christophe Carrel</a:t>
            </a:r>
          </a:p>
          <a:p>
            <a:pPr marL="2381" marR="0" lvl="0" indent="-238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B81A"/>
              </a:buClr>
              <a:buSzTx/>
              <a:buFontTx/>
              <a:buNone/>
              <a:tabLst/>
              <a:defRPr/>
            </a:pPr>
            <a:r>
              <a:rPr kumimoji="0" lang="fr-FR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ira Sans Light" panose="020B0403050000020004" pitchFamily="34" charset="0"/>
                <a:ea typeface="Avenir Black" panose="020B0803020203020204" pitchFamily="34" charset="0"/>
                <a:cs typeface="Arial" charset="0"/>
              </a:rPr>
              <a:t>Administrateur et président de la commission Expertise de gestion de la Fédération nationale des Ogec</a:t>
            </a:r>
          </a:p>
          <a:p>
            <a:pPr marL="2381" marR="0" lvl="0" indent="-238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B81A"/>
              </a:buClr>
              <a:buSzTx/>
              <a:buFontTx/>
              <a:buNone/>
              <a:tabLst/>
              <a:defRPr/>
            </a:pPr>
            <a:r>
              <a:rPr kumimoji="0" lang="fr-FR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ira Sans Light" panose="020B0403050000020004" pitchFamily="34" charset="0"/>
                <a:ea typeface="Avenir Black" panose="020B0803020203020204" pitchFamily="34" charset="0"/>
                <a:cs typeface="Arial" charset="0"/>
              </a:rPr>
              <a:t>Expert-comptable - commissaire aux comptes</a:t>
            </a:r>
          </a:p>
          <a:p>
            <a:pPr marL="2381" marR="0" lvl="0" indent="-238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B81A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5692C5"/>
                </a:solidFill>
                <a:effectLst/>
                <a:uLnTx/>
                <a:uFillTx/>
                <a:latin typeface="Fira Sans Light" panose="020B0403050000020004" pitchFamily="34" charset="0"/>
                <a:ea typeface="+mn-ea"/>
                <a:cs typeface="Arial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jc.carrel@acticonseil.com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5692C5"/>
              </a:solidFill>
              <a:effectLst/>
              <a:uLnTx/>
              <a:uFillTx/>
              <a:latin typeface="Fira Sans Light" panose="020B0403050000020004" pitchFamily="34" charset="0"/>
              <a:ea typeface="+mn-ea"/>
              <a:cs typeface="Arial" charset="0"/>
            </a:endParaRPr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85DCC24C-89D2-523E-0890-DA3E98B596EB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7554" y="5567720"/>
            <a:ext cx="737246" cy="73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0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C52C2-5EF5-7E19-53FF-6FA5D0028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AF59DF-E816-8EB5-A172-7B82CB9A4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197" y="887622"/>
            <a:ext cx="4659490" cy="1528598"/>
          </a:xfrm>
        </p:spPr>
        <p:txBody>
          <a:bodyPr>
            <a:normAutofit/>
          </a:bodyPr>
          <a:lstStyle/>
          <a:p>
            <a:r>
              <a:rPr lang="fr-FR" sz="2800" noProof="0" dirty="0"/>
              <a:t>Pourquoi cet outil ?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C8B4C8-9839-73B3-4F50-F8960B6C2DB1}"/>
              </a:ext>
            </a:extLst>
          </p:cNvPr>
          <p:cNvSpPr/>
          <p:nvPr/>
        </p:nvSpPr>
        <p:spPr>
          <a:xfrm>
            <a:off x="4038601" y="1651921"/>
            <a:ext cx="7145622" cy="48724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51999" rtlCol="0" anchor="ctr"/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000" b="1" noProof="0" dirty="0">
              <a:solidFill>
                <a:schemeClr val="accent1"/>
              </a:solidFill>
              <a:latin typeface="Fira Sans" panose="020B0503050000020004" pitchFamily="34" charset="0"/>
            </a:endParaRP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noProof="0" dirty="0">
                <a:solidFill>
                  <a:schemeClr val="accent1"/>
                </a:solidFill>
                <a:latin typeface="Fira Sans" panose="020B0503050000020004" pitchFamily="34" charset="0"/>
              </a:rPr>
              <a:t>Tous, bénévoles et permanents avons identifié ce </a:t>
            </a:r>
            <a:r>
              <a:rPr lang="fr-FR" sz="2000" b="1" noProof="0" dirty="0">
                <a:solidFill>
                  <a:schemeClr val="accent2"/>
                </a:solidFill>
                <a:latin typeface="Fira Sans" panose="020B0503050000020004" pitchFamily="34" charset="0"/>
              </a:rPr>
              <a:t>besoin de formation </a:t>
            </a:r>
            <a:r>
              <a:rPr lang="fr-FR" sz="2000" b="1" noProof="0" dirty="0">
                <a:solidFill>
                  <a:schemeClr val="accent1"/>
                </a:solidFill>
                <a:latin typeface="Fira Sans" panose="020B0503050000020004" pitchFamily="34" charset="0"/>
              </a:rPr>
              <a:t>sur la comptabilité analytique, besoin d’autant plus prégnant à l’occasion des contrôles des DDFIP. </a:t>
            </a: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000" b="1" noProof="0" dirty="0">
              <a:solidFill>
                <a:schemeClr val="accent1"/>
              </a:solidFill>
              <a:latin typeface="Fira Sans" panose="020B0503050000020004" pitchFamily="34" charset="0"/>
            </a:endParaRP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noProof="0" dirty="0">
              <a:solidFill>
                <a:schemeClr val="accent1"/>
              </a:solidFill>
              <a:latin typeface="Fira Sans" panose="020B0503050000020004" pitchFamily="34" charset="0"/>
            </a:endParaRP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noProof="0" dirty="0">
                <a:solidFill>
                  <a:schemeClr val="accent1"/>
                </a:solidFill>
                <a:latin typeface="Fira Sans" panose="020B0503050000020004" pitchFamily="34" charset="0"/>
              </a:rPr>
              <a:t>A travers sa commission et sa mission d’expertise de gestion, en lien avec la mission d’animation des territoires, </a:t>
            </a:r>
            <a:r>
              <a:rPr lang="fr-FR" noProof="0" dirty="0">
                <a:solidFill>
                  <a:schemeClr val="accent5"/>
                </a:solidFill>
                <a:latin typeface="Fira Sans" panose="020B0503050000020004" pitchFamily="34" charset="0"/>
              </a:rPr>
              <a:t>la Fnogec </a:t>
            </a:r>
            <a:r>
              <a:rPr lang="fr-FR" noProof="0" dirty="0">
                <a:solidFill>
                  <a:schemeClr val="accent1"/>
                </a:solidFill>
                <a:latin typeface="Fira Sans" panose="020B0503050000020004" pitchFamily="34" charset="0"/>
              </a:rPr>
              <a:t>met à la disposition du réseau </a:t>
            </a:r>
            <a:r>
              <a:rPr lang="fr-FR" noProof="0" dirty="0">
                <a:solidFill>
                  <a:schemeClr val="accent2"/>
                </a:solidFill>
                <a:latin typeface="Fira Sans" panose="020B0503050000020004" pitchFamily="34" charset="0"/>
              </a:rPr>
              <a:t>un webinar-atelier en 10 parties déclinées sur la comptabilité analytique.</a:t>
            </a:r>
          </a:p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noProof="0" dirty="0">
              <a:solidFill>
                <a:schemeClr val="accent1"/>
              </a:solidFill>
              <a:latin typeface="Fira Sans" panose="020B05030500000200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noProof="0" dirty="0">
                <a:solidFill>
                  <a:schemeClr val="accent1"/>
                </a:solidFill>
                <a:latin typeface="Fira Sans" panose="020B0503050000020004" pitchFamily="34" charset="0"/>
              </a:rPr>
              <a:t>Il sera enrichi chaque année des éléments de mises à jour nécessaires.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1E1F23"/>
              </a:solidFill>
              <a:effectLst/>
              <a:uLnTx/>
              <a:uFillTx/>
              <a:latin typeface="Fira Sans" panose="020B0503050000020004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1E1F23"/>
              </a:solidFill>
              <a:effectLst/>
              <a:uLnTx/>
              <a:uFillTx/>
              <a:latin typeface="Fira Sans" panose="020B05030500000200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F28B5B-843A-CC74-6C4A-1297A0B90F74}"/>
              </a:ext>
            </a:extLst>
          </p:cNvPr>
          <p:cNvSpPr txBox="1"/>
          <p:nvPr/>
        </p:nvSpPr>
        <p:spPr>
          <a:xfrm>
            <a:off x="421197" y="2105561"/>
            <a:ext cx="31502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noProof="0" dirty="0">
                <a:solidFill>
                  <a:schemeClr val="accent1">
                    <a:lumMod val="75000"/>
                  </a:schemeClr>
                </a:solidFill>
                <a:latin typeface="Fira Sans" panose="020B0503050000020004" pitchFamily="34" charset="0"/>
              </a:rPr>
              <a:t>Une proportion faible d’établissement a mise en place la comptabilité analytique </a:t>
            </a:r>
          </a:p>
        </p:txBody>
      </p:sp>
    </p:spTree>
    <p:extLst>
      <p:ext uri="{BB962C8B-B14F-4D97-AF65-F5344CB8AC3E}">
        <p14:creationId xmlns:p14="http://schemas.microsoft.com/office/powerpoint/2010/main" val="1333978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EB3AF-4835-7E4C-3F55-EFC6C1D3E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598924-9964-5549-0074-B1699B836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554" y="921657"/>
            <a:ext cx="3518546" cy="1882541"/>
          </a:xfrm>
        </p:spPr>
        <p:txBody>
          <a:bodyPr>
            <a:normAutofit/>
          </a:bodyPr>
          <a:lstStyle/>
          <a:p>
            <a:r>
              <a:rPr lang="fr-FR" sz="2800" dirty="0"/>
              <a:t>Quel outil ?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B4CC59-6B62-B891-5A4A-E212A9A00773}"/>
              </a:ext>
            </a:extLst>
          </p:cNvPr>
          <p:cNvSpPr/>
          <p:nvPr/>
        </p:nvSpPr>
        <p:spPr>
          <a:xfrm>
            <a:off x="3069771" y="212271"/>
            <a:ext cx="8763001" cy="6248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51999" rtlCol="0" anchor="t"/>
          <a:lstStyle/>
          <a:p>
            <a:pPr>
              <a:spcAft>
                <a:spcPts val="600"/>
              </a:spcAft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Chaque mois, durant cette année scolaire, des supports sur un </a:t>
            </a:r>
            <a:r>
              <a:rPr lang="fr-FR" dirty="0">
                <a:solidFill>
                  <a:schemeClr val="accent5"/>
                </a:solidFill>
                <a:latin typeface="Fira Sans" panose="020B0503050000020004" pitchFamily="34" charset="0"/>
              </a:rPr>
              <a:t>sujet détaillé de la comptabilité analytique </a:t>
            </a: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seront mis à votre disposition. </a:t>
            </a:r>
          </a:p>
          <a:p>
            <a:pPr>
              <a:spcAft>
                <a:spcPts val="600"/>
              </a:spcAft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Vous recevrez : </a:t>
            </a: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Une invitation à un </a:t>
            </a:r>
            <a:r>
              <a:rPr lang="fr-FR" dirty="0">
                <a:solidFill>
                  <a:schemeClr val="accent5"/>
                </a:solidFill>
                <a:latin typeface="Fira Sans" panose="020B0503050000020004" pitchFamily="34" charset="0"/>
              </a:rPr>
              <a:t>webinar</a:t>
            </a: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 d’une heure, accessible ensuite en replay</a:t>
            </a: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Le support</a:t>
            </a:r>
            <a:r>
              <a:rPr lang="fr-FR" dirty="0">
                <a:solidFill>
                  <a:schemeClr val="accent5"/>
                </a:solidFill>
                <a:latin typeface="Fira Sans" panose="020B0503050000020004" pitchFamily="34" charset="0"/>
              </a:rPr>
              <a:t> PPT </a:t>
            </a: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Une </a:t>
            </a:r>
            <a:r>
              <a:rPr lang="fr-FR" dirty="0">
                <a:solidFill>
                  <a:schemeClr val="accent5"/>
                </a:solidFill>
                <a:latin typeface="Fira Sans" panose="020B0503050000020004" pitchFamily="34" charset="0"/>
              </a:rPr>
              <a:t>note </a:t>
            </a:r>
          </a:p>
          <a:p>
            <a:pPr>
              <a:spcAft>
                <a:spcPts val="600"/>
              </a:spcAft>
            </a:pPr>
            <a:endParaRPr lang="fr-FR" dirty="0">
              <a:solidFill>
                <a:schemeClr val="accent5"/>
              </a:solidFill>
              <a:latin typeface="Fira Sans" panose="020B0503050000020004" pitchFamily="34" charset="0"/>
            </a:endParaRPr>
          </a:p>
          <a:p>
            <a:pPr>
              <a:spcAft>
                <a:spcPts val="600"/>
              </a:spcAft>
            </a:pPr>
            <a:r>
              <a:rPr lang="fr-FR" dirty="0">
                <a:solidFill>
                  <a:schemeClr val="accent5"/>
                </a:solidFill>
                <a:latin typeface="Fira Sans" panose="020B0503050000020004" pitchFamily="34" charset="0"/>
              </a:rPr>
              <a:t>Une dizaine de sujets </a:t>
            </a: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liés à la comptabilité analytique sera ainsi </a:t>
            </a:r>
            <a:r>
              <a:rPr lang="fr-FR" dirty="0">
                <a:solidFill>
                  <a:schemeClr val="accent5"/>
                </a:solidFill>
                <a:latin typeface="Fira Sans" panose="020B0503050000020004" pitchFamily="34" charset="0"/>
              </a:rPr>
              <a:t>déclinée</a:t>
            </a: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 d’ici la fin de l’année scolaire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La structure de l’arbre analytique – financements publics/privés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Les frais de personnel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Les clefs de répartition des dépenses communes à différentes activités et indirectes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4"/>
                </a:solidFill>
                <a:latin typeface="Fira Sans" panose="020B0503050000020004" pitchFamily="34" charset="0"/>
              </a:rPr>
              <a:t>Les services accessoires à l’enseignement : pause méridienne, …</a:t>
            </a:r>
            <a:endParaRPr lang="fr-FR" dirty="0">
              <a:solidFill>
                <a:schemeClr val="accent1"/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La question du coût des locaux (investissements, coût des locaux, PPI)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Les ratios de gestion notamment analytiques (construction et utilité)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Le lien entre la comptabilité analytique et le prévisionnel moyen terme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La mise en place de la comptabilité analytique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4"/>
                </a:solidFill>
                <a:latin typeface="Fira Sans" panose="020B0503050000020004" pitchFamily="34" charset="0"/>
              </a:rPr>
              <a:t>Les spécificités de l’enseignement agricole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Le contrôle interne et l’organigramme fonctionnel </a:t>
            </a:r>
          </a:p>
          <a:p>
            <a:endParaRPr lang="fr-FR" dirty="0">
              <a:solidFill>
                <a:schemeClr val="accent1"/>
              </a:solidFill>
              <a:latin typeface="Fira Sans" panose="020B0503050000020004" pitchFamily="34" charset="0"/>
            </a:endParaRPr>
          </a:p>
          <a:p>
            <a:endParaRPr lang="fr-FR" dirty="0">
              <a:solidFill>
                <a:schemeClr val="tx1"/>
              </a:solidFill>
              <a:latin typeface="Fira Sans" panose="020B05030500000200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1E1F23"/>
              </a:solidFill>
              <a:effectLst/>
              <a:uLnTx/>
              <a:uFillTx/>
              <a:latin typeface="Fira Sans" panose="020B05030500000200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1E1F23"/>
              </a:solidFill>
              <a:effectLst/>
              <a:uLnTx/>
              <a:uFillTx/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26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39C06-7D4A-00BD-CBF6-BAB3DAA75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DBF711-39F0-0AC5-54B4-50F09B30D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740" y="903631"/>
            <a:ext cx="3518546" cy="1882541"/>
          </a:xfrm>
        </p:spPr>
        <p:txBody>
          <a:bodyPr>
            <a:normAutofit/>
          </a:bodyPr>
          <a:lstStyle/>
          <a:p>
            <a:r>
              <a:rPr lang="fr-FR" sz="2800" dirty="0"/>
              <a:t>Pour qui ? 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D41D03-8D88-1E4E-69EF-825312FC9A0D}"/>
              </a:ext>
            </a:extLst>
          </p:cNvPr>
          <p:cNvSpPr/>
          <p:nvPr/>
        </p:nvSpPr>
        <p:spPr>
          <a:xfrm>
            <a:off x="4887686" y="560236"/>
            <a:ext cx="6758214" cy="57375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51999" rtlCol="0" anchor="t"/>
          <a:lstStyle/>
          <a:p>
            <a:pPr>
              <a:spcAft>
                <a:spcPts val="600"/>
              </a:spcAft>
            </a:pP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ira Sans" panose="020B0503050000020004" pitchFamily="34" charset="0"/>
              </a:rPr>
              <a:t>Cet outil est </a:t>
            </a:r>
            <a:r>
              <a:rPr lang="fr-FR" dirty="0">
                <a:solidFill>
                  <a:schemeClr val="accent2"/>
                </a:solidFill>
                <a:latin typeface="Fira Sans" panose="020B0503050000020004" pitchFamily="34" charset="0"/>
              </a:rPr>
              <a:t>à votre disposition </a:t>
            </a: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suivant </a:t>
            </a:r>
            <a:r>
              <a:rPr lang="fr-FR" dirty="0">
                <a:solidFill>
                  <a:schemeClr val="accent2"/>
                </a:solidFill>
                <a:latin typeface="Fira Sans" panose="020B0503050000020004" pitchFamily="34" charset="0"/>
              </a:rPr>
              <a:t>vos réalités </a:t>
            </a:r>
          </a:p>
          <a:p>
            <a:pPr>
              <a:spcAft>
                <a:spcPts val="600"/>
              </a:spcAft>
            </a:pPr>
            <a:r>
              <a:rPr lang="fr-FR" dirty="0">
                <a:solidFill>
                  <a:schemeClr val="accent2"/>
                </a:solidFill>
                <a:latin typeface="Fira Sans" panose="020B0503050000020004" pitchFamily="34" charset="0"/>
              </a:rPr>
              <a:t>de territoires </a:t>
            </a: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: </a:t>
            </a:r>
          </a:p>
          <a:p>
            <a:pPr>
              <a:spcAft>
                <a:spcPts val="600"/>
              </a:spcAft>
            </a:pPr>
            <a:endParaRPr lang="fr-FR" dirty="0">
              <a:solidFill>
                <a:schemeClr val="accent1"/>
              </a:solidFill>
              <a:latin typeface="Fira Sans" panose="020B0503050000020004" pitchFamily="34" charset="0"/>
            </a:endParaRP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Vous êtes </a:t>
            </a:r>
            <a:r>
              <a:rPr lang="fr-FR" dirty="0">
                <a:solidFill>
                  <a:schemeClr val="accent2"/>
                </a:solidFill>
                <a:latin typeface="Fira Sans" panose="020B0503050000020004" pitchFamily="34" charset="0"/>
              </a:rPr>
              <a:t>secrétaire général(e) d’un Udo/</a:t>
            </a:r>
            <a:r>
              <a:rPr lang="fr-FR" dirty="0" err="1">
                <a:solidFill>
                  <a:schemeClr val="accent2"/>
                </a:solidFill>
                <a:latin typeface="Fira Sans" panose="020B0503050000020004" pitchFamily="34" charset="0"/>
              </a:rPr>
              <a:t>Urogec</a:t>
            </a: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, il peut venir en appui ou complément aux formations en réseau que vous réalisez </a:t>
            </a:r>
          </a:p>
          <a:p>
            <a:pPr lvl="1">
              <a:spcAft>
                <a:spcPts val="600"/>
              </a:spcAft>
            </a:pPr>
            <a:endParaRPr lang="fr-FR" dirty="0">
              <a:solidFill>
                <a:schemeClr val="accent1"/>
              </a:solidFill>
              <a:latin typeface="Fira Sans" panose="020B0503050000020004" pitchFamily="34" charset="0"/>
            </a:endParaRP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ira Sans" panose="020B0503050000020004" pitchFamily="34" charset="0"/>
              </a:rPr>
              <a:t>Vous êtes</a:t>
            </a: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 </a:t>
            </a:r>
            <a:r>
              <a:rPr lang="fr-FR" dirty="0">
                <a:solidFill>
                  <a:schemeClr val="accent2"/>
                </a:solidFill>
                <a:latin typeface="Fira Sans" panose="020B0503050000020004" pitchFamily="34" charset="0"/>
              </a:rPr>
              <a:t>président d’</a:t>
            </a:r>
            <a:r>
              <a:rPr lang="fr-FR" dirty="0" err="1">
                <a:solidFill>
                  <a:schemeClr val="accent2"/>
                </a:solidFill>
                <a:latin typeface="Fira Sans" panose="020B0503050000020004" pitchFamily="34" charset="0"/>
              </a:rPr>
              <a:t>Udogec</a:t>
            </a:r>
            <a:r>
              <a:rPr lang="fr-FR" dirty="0">
                <a:solidFill>
                  <a:schemeClr val="accent2"/>
                </a:solidFill>
                <a:latin typeface="Fira Sans" panose="020B0503050000020004" pitchFamily="34" charset="0"/>
              </a:rPr>
              <a:t> sans permanent</a:t>
            </a: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, vous pouvez organiser une rencontre avec vos présidents autour de cette thématique en utilisant tout ou partie des supports</a:t>
            </a:r>
          </a:p>
          <a:p>
            <a:pPr lvl="1">
              <a:spcAft>
                <a:spcPts val="600"/>
              </a:spcAft>
            </a:pPr>
            <a:endParaRPr lang="fr-FR" dirty="0">
              <a:solidFill>
                <a:schemeClr val="accent1"/>
              </a:solidFill>
              <a:latin typeface="Fira Sans" panose="020B0503050000020004" pitchFamily="34" charset="0"/>
            </a:endParaRP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ira Sans" panose="020B0503050000020004" pitchFamily="34" charset="0"/>
              </a:rPr>
              <a:t>Vous êtes </a:t>
            </a: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ira Sans" panose="020B0503050000020004" pitchFamily="34" charset="0"/>
              </a:rPr>
              <a:t>président d’Ogec dans un territoire très isolé</a:t>
            </a:r>
            <a:r>
              <a:rPr kumimoji="0" lang="fr-FR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Fira Sans" panose="020B0503050000020004" pitchFamily="34" charset="0"/>
              </a:rPr>
              <a:t>, vous pouvez utiliser directement ces supports avec votre CA</a:t>
            </a:r>
          </a:p>
          <a:p>
            <a:pPr lvl="1">
              <a:spcAft>
                <a:spcPts val="600"/>
              </a:spcAft>
            </a:pP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Fira Sans" panose="020B0503050000020004" pitchFamily="34" charset="0"/>
            </a:endParaRP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…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Fira Sans" panose="020B05030500000200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1E1F23"/>
              </a:solidFill>
              <a:effectLst/>
              <a:uLnTx/>
              <a:uFillTx/>
              <a:latin typeface="Fira Sans" panose="020B05030500000200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939DE8-59E0-7295-5105-6750AC352E13}"/>
              </a:ext>
            </a:extLst>
          </p:cNvPr>
          <p:cNvSpPr/>
          <p:nvPr/>
        </p:nvSpPr>
        <p:spPr>
          <a:xfrm>
            <a:off x="508217" y="3119438"/>
            <a:ext cx="3086746" cy="30400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71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51999" rtlCol="0" anchor="t"/>
          <a:lstStyle/>
          <a:p>
            <a:pPr lvl="1">
              <a:defRPr/>
            </a:pPr>
            <a:r>
              <a:rPr lang="fr-FR" sz="1600" dirty="0">
                <a:solidFill>
                  <a:schemeClr val="accent1"/>
                </a:solidFill>
                <a:latin typeface="Fira Sans" panose="020B0503050000020004" pitchFamily="34" charset="0"/>
                <a:cs typeface="Damascus" pitchFamily="2" charset="-78"/>
              </a:rPr>
              <a:t>Et toujours</a:t>
            </a:r>
            <a:r>
              <a:rPr lang="fr-FR" sz="1600" dirty="0">
                <a:solidFill>
                  <a:srgbClr val="0070C0"/>
                </a:solidFill>
                <a:latin typeface="Fira Sans" panose="020B0503050000020004" pitchFamily="34" charset="0"/>
                <a:cs typeface="Damascus" pitchFamily="2" charset="-78"/>
              </a:rPr>
              <a:t> </a:t>
            </a:r>
            <a:r>
              <a:rPr lang="fr-FR" sz="1600" dirty="0">
                <a:solidFill>
                  <a:schemeClr val="accent2"/>
                </a:solidFill>
                <a:latin typeface="Fira Sans" panose="020B0503050000020004" pitchFamily="34" charset="0"/>
                <a:cs typeface="Damascus" pitchFamily="2" charset="-78"/>
              </a:rPr>
              <a:t>l’animation en territoire de la Fnogec</a:t>
            </a:r>
            <a:r>
              <a:rPr lang="fr-FR" sz="1600" dirty="0">
                <a:solidFill>
                  <a:schemeClr val="accent1"/>
                </a:solidFill>
                <a:latin typeface="Fira Sans" panose="020B0503050000020004" pitchFamily="34" charset="0"/>
                <a:cs typeface="Damascus" pitchFamily="2" charset="-78"/>
              </a:rPr>
              <a:t>, appuyée par la mission d’expertise de gestion est </a:t>
            </a:r>
            <a:r>
              <a:rPr lang="fr-FR" sz="1600" dirty="0">
                <a:solidFill>
                  <a:schemeClr val="accent2"/>
                </a:solidFill>
                <a:latin typeface="Fira Sans" panose="020B0503050000020004" pitchFamily="34" charset="0"/>
                <a:cs typeface="Damascus" pitchFamily="2" charset="-78"/>
              </a:rPr>
              <a:t>à vos côtés </a:t>
            </a:r>
            <a:r>
              <a:rPr lang="fr-FR" sz="1600" dirty="0">
                <a:solidFill>
                  <a:schemeClr val="accent1"/>
                </a:solidFill>
                <a:latin typeface="Fira Sans" panose="020B0503050000020004" pitchFamily="34" charset="0"/>
                <a:cs typeface="Damascus" pitchFamily="2" charset="-78"/>
              </a:rPr>
              <a:t>pour</a:t>
            </a:r>
            <a:r>
              <a:rPr lang="fr-FR" sz="1600" dirty="0">
                <a:solidFill>
                  <a:srgbClr val="0070C0"/>
                </a:solidFill>
                <a:latin typeface="Fira Sans" panose="020B0503050000020004" pitchFamily="34" charset="0"/>
                <a:cs typeface="Damascus" pitchFamily="2" charset="-78"/>
              </a:rPr>
              <a:t> </a:t>
            </a:r>
            <a:r>
              <a:rPr lang="fr-FR" sz="1600" dirty="0">
                <a:solidFill>
                  <a:schemeClr val="accent2"/>
                </a:solidFill>
                <a:latin typeface="Fira Sans" panose="020B0503050000020004" pitchFamily="34" charset="0"/>
                <a:cs typeface="Damascus" pitchFamily="2" charset="-78"/>
              </a:rPr>
              <a:t>décliner cet outil suivant vos besoins </a:t>
            </a:r>
            <a:r>
              <a:rPr lang="fr-FR" sz="1600" dirty="0">
                <a:solidFill>
                  <a:schemeClr val="accent1"/>
                </a:solidFill>
                <a:latin typeface="Fira Sans" panose="020B0503050000020004" pitchFamily="34" charset="0"/>
                <a:cs typeface="Damascus" pitchFamily="2" charset="-78"/>
              </a:rPr>
              <a:t>: organiser des rencontres thématiques en territoire en présentiel ou en </a:t>
            </a:r>
            <a:r>
              <a:rPr lang="fr-FR" sz="1600" dirty="0" err="1">
                <a:solidFill>
                  <a:schemeClr val="accent1"/>
                </a:solidFill>
                <a:latin typeface="Fira Sans" panose="020B0503050000020004" pitchFamily="34" charset="0"/>
                <a:cs typeface="Damascus" pitchFamily="2" charset="-78"/>
              </a:rPr>
              <a:t>visio</a:t>
            </a:r>
            <a:r>
              <a:rPr lang="fr-FR" sz="1600" dirty="0">
                <a:solidFill>
                  <a:schemeClr val="accent1"/>
                </a:solidFill>
                <a:latin typeface="Fira Sans" panose="020B0503050000020004" pitchFamily="34" charset="0"/>
                <a:cs typeface="Damascus" pitchFamily="2" charset="-78"/>
              </a:rPr>
              <a:t>, … </a:t>
            </a:r>
          </a:p>
          <a:p>
            <a:pPr>
              <a:defRPr/>
            </a:pPr>
            <a:endParaRPr lang="en-US" sz="1600" dirty="0">
              <a:solidFill>
                <a:schemeClr val="accent1"/>
              </a:solidFill>
              <a:latin typeface="Fira Sans" panose="020B0503050000020004" pitchFamily="34" charset="0"/>
              <a:cs typeface="Damascus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E1F23"/>
              </a:solidFill>
              <a:effectLst/>
              <a:uLnTx/>
              <a:uFillTx/>
              <a:latin typeface="Fira Sans" panose="020B0503050000020004" pitchFamily="34" charset="0"/>
            </a:endParaRPr>
          </a:p>
        </p:txBody>
      </p:sp>
      <p:pic>
        <p:nvPicPr>
          <p:cNvPr id="6" name="Graphique 5" descr="Ampoule contour">
            <a:extLst>
              <a:ext uri="{FF2B5EF4-FFF2-40B4-BE49-F238E27FC236}">
                <a16:creationId xmlns:a16="http://schemas.microsoft.com/office/drawing/2014/main" id="{F24DEC58-6131-D661-1490-364340109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880011">
            <a:off x="420029" y="3185159"/>
            <a:ext cx="706453" cy="70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06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2" descr="Graphique en fusée 3D">
            <a:extLst>
              <a:ext uri="{FF2B5EF4-FFF2-40B4-BE49-F238E27FC236}">
                <a16:creationId xmlns:a16="http://schemas.microsoft.com/office/drawing/2014/main" id="{B55EAD51-9953-4517-4618-6451987DEE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7447" r="17447"/>
          <a:stretch>
            <a:fillRect/>
          </a:stretch>
        </p:blipFill>
        <p:spPr/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694B0BA-4F3F-D26E-F56D-4E5A36A42E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48218" y="2782395"/>
            <a:ext cx="2549628" cy="1293210"/>
          </a:xfrm>
        </p:spPr>
        <p:txBody>
          <a:bodyPr>
            <a:noAutofit/>
          </a:bodyPr>
          <a:lstStyle/>
          <a:p>
            <a:r>
              <a:rPr lang="fr-FR" sz="4000" dirty="0"/>
              <a:t>Allez, c’est parti pour le premier webinar atelier ! </a:t>
            </a:r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7F693A1A-A5D1-BCD2-1C3F-31166B98FE4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8178" y="5085342"/>
            <a:ext cx="1081198" cy="108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26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48EE0-B5A0-BE21-1C32-8EDC2A18C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8643F6-A248-2545-55F8-C0C6E4CDF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151" y="896701"/>
            <a:ext cx="3888663" cy="1465489"/>
          </a:xfrm>
        </p:spPr>
        <p:txBody>
          <a:bodyPr>
            <a:normAutofit fontScale="90000"/>
          </a:bodyPr>
          <a:lstStyle/>
          <a:p>
            <a:r>
              <a:rPr lang="fr-FR" dirty="0"/>
              <a:t>La comptabilité analytique : </a:t>
            </a:r>
            <a:r>
              <a:rPr lang="fr-FR" dirty="0">
                <a:solidFill>
                  <a:schemeClr val="accent2"/>
                </a:solidFill>
              </a:rPr>
              <a:t>un outil de pilotage </a:t>
            </a:r>
            <a:r>
              <a:rPr lang="fr-FR" dirty="0"/>
              <a:t>au service de notre mission </a:t>
            </a:r>
            <a:br>
              <a:rPr lang="fr-FR" dirty="0"/>
            </a:br>
            <a:r>
              <a:rPr lang="fr-FR" dirty="0">
                <a:solidFill>
                  <a:schemeClr val="bg1"/>
                </a:solidFill>
              </a:rPr>
              <a:t> un outil de pilotage au service de notre gestion</a:t>
            </a:r>
            <a:r>
              <a:rPr lang="fr-FR" dirty="0"/>
              <a:t> 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66DB5D3-2548-6896-E5B8-B645934AA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8554" y="3763066"/>
            <a:ext cx="3518546" cy="1465488"/>
          </a:xfrm>
        </p:spPr>
        <p:txBody>
          <a:bodyPr>
            <a:normAutofit/>
          </a:bodyPr>
          <a:lstStyle/>
          <a:p>
            <a:r>
              <a:rPr lang="fr-FR" dirty="0"/>
              <a:t>Le  webinar-atelier</a:t>
            </a:r>
          </a:p>
          <a:p>
            <a:r>
              <a:rPr lang="fr-FR" dirty="0"/>
              <a:t>Proposé par la commission et la mission d’expertise de gestion de la Fnogec </a:t>
            </a:r>
          </a:p>
        </p:txBody>
      </p:sp>
      <p:pic>
        <p:nvPicPr>
          <p:cNvPr id="9" name="Espace réservé pour une image  8" descr="Cockpit d’un avion commercial">
            <a:extLst>
              <a:ext uri="{FF2B5EF4-FFF2-40B4-BE49-F238E27FC236}">
                <a16:creationId xmlns:a16="http://schemas.microsoft.com/office/drawing/2014/main" id="{042649F2-AF71-45FC-42D0-5440C3FF85A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7447" r="17447"/>
          <a:stretch>
            <a:fillRect/>
          </a:stretch>
        </p:blipFill>
        <p:spPr/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40F1AB0-D43C-F5CE-1761-786B3CCE4E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09599" y="2951361"/>
            <a:ext cx="2549628" cy="1293210"/>
          </a:xfrm>
        </p:spPr>
        <p:txBody>
          <a:bodyPr>
            <a:noAutofit/>
          </a:bodyPr>
          <a:lstStyle/>
          <a:p>
            <a:pPr algn="ctr"/>
            <a:r>
              <a:rPr lang="fr-FR" sz="3200" dirty="0"/>
              <a:t>Partie 1 : introduction à la comptabilité analytique  </a:t>
            </a:r>
          </a:p>
        </p:txBody>
      </p:sp>
      <p:pic>
        <p:nvPicPr>
          <p:cNvPr id="7" name="object 6">
            <a:extLst>
              <a:ext uri="{FF2B5EF4-FFF2-40B4-BE49-F238E27FC236}">
                <a16:creationId xmlns:a16="http://schemas.microsoft.com/office/drawing/2014/main" id="{57C35077-A2DF-0A4F-DD56-391B2DEE37A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7554" y="5567720"/>
            <a:ext cx="737246" cy="73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71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41B4E-DE2C-C446-A382-950901C9E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2">
            <a:extLst>
              <a:ext uri="{FF2B5EF4-FFF2-40B4-BE49-F238E27FC236}">
                <a16:creationId xmlns:a16="http://schemas.microsoft.com/office/drawing/2014/main" id="{5F1D9EBF-7435-8EF3-5EBF-626F01BB6E29}"/>
              </a:ext>
            </a:extLst>
          </p:cNvPr>
          <p:cNvSpPr/>
          <p:nvPr/>
        </p:nvSpPr>
        <p:spPr>
          <a:xfrm flipH="1">
            <a:off x="598031" y="974752"/>
            <a:ext cx="45719" cy="357660"/>
          </a:xfrm>
          <a:custGeom>
            <a:avLst/>
            <a:gdLst/>
            <a:ahLst/>
            <a:cxnLst/>
            <a:rect l="l" t="t" r="r" b="b"/>
            <a:pathLst>
              <a:path h="424814">
                <a:moveTo>
                  <a:pt x="0" y="0"/>
                </a:moveTo>
                <a:lnTo>
                  <a:pt x="0" y="424802"/>
                </a:lnTo>
              </a:path>
            </a:pathLst>
          </a:custGeom>
          <a:ln w="63500" cap="rnd">
            <a:solidFill>
              <a:srgbClr val="ED0F67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3" name="object 13">
            <a:extLst>
              <a:ext uri="{FF2B5EF4-FFF2-40B4-BE49-F238E27FC236}">
                <a16:creationId xmlns:a16="http://schemas.microsoft.com/office/drawing/2014/main" id="{C97DCFED-664B-8CF7-0072-5061E00F6266}"/>
              </a:ext>
            </a:extLst>
          </p:cNvPr>
          <p:cNvSpPr txBox="1"/>
          <p:nvPr/>
        </p:nvSpPr>
        <p:spPr>
          <a:xfrm>
            <a:off x="901050" y="818744"/>
            <a:ext cx="10871850" cy="519373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600"/>
              </a:lnSpc>
              <a:spcBef>
                <a:spcPts val="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-15" normalizeH="0" baseline="0" noProof="0" dirty="0">
                <a:ln>
                  <a:noFill/>
                </a:ln>
                <a:solidFill>
                  <a:srgbClr val="5A90C6"/>
                </a:solidFill>
                <a:effectLst/>
                <a:uLnTx/>
                <a:uFillTx/>
                <a:latin typeface="Fira Sans Medium"/>
                <a:ea typeface="+mn-ea"/>
                <a:cs typeface="Fira Sans Medium"/>
              </a:rPr>
              <a:t>Chaque webinar-atelier sera animé par l’équipe de la Fnogec et des invités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Medium"/>
              <a:ea typeface="+mn-ea"/>
              <a:cs typeface="Fira Sans Medium"/>
            </a:endParaRPr>
          </a:p>
        </p:txBody>
      </p:sp>
      <p:sp>
        <p:nvSpPr>
          <p:cNvPr id="11" name="object 39">
            <a:extLst>
              <a:ext uri="{FF2B5EF4-FFF2-40B4-BE49-F238E27FC236}">
                <a16:creationId xmlns:a16="http://schemas.microsoft.com/office/drawing/2014/main" id="{537B670F-E117-8153-E5F4-C01AFCFEE274}"/>
              </a:ext>
            </a:extLst>
          </p:cNvPr>
          <p:cNvSpPr/>
          <p:nvPr/>
        </p:nvSpPr>
        <p:spPr>
          <a:xfrm>
            <a:off x="9082862" y="0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0"/>
                </a:moveTo>
                <a:lnTo>
                  <a:pt x="0" y="0"/>
                </a:lnTo>
                <a:lnTo>
                  <a:pt x="0" y="224790"/>
                </a:lnTo>
                <a:lnTo>
                  <a:pt x="2888919" y="224790"/>
                </a:lnTo>
                <a:lnTo>
                  <a:pt x="2888919" y="3143250"/>
                </a:lnTo>
                <a:lnTo>
                  <a:pt x="3110319" y="3143250"/>
                </a:lnTo>
                <a:lnTo>
                  <a:pt x="3110319" y="224790"/>
                </a:lnTo>
                <a:lnTo>
                  <a:pt x="3110319" y="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2" name="object 48">
            <a:extLst>
              <a:ext uri="{FF2B5EF4-FFF2-40B4-BE49-F238E27FC236}">
                <a16:creationId xmlns:a16="http://schemas.microsoft.com/office/drawing/2014/main" id="{3137B7E7-BDEC-ADA4-181B-49B0CDC8870A}"/>
              </a:ext>
            </a:extLst>
          </p:cNvPr>
          <p:cNvSpPr/>
          <p:nvPr/>
        </p:nvSpPr>
        <p:spPr>
          <a:xfrm>
            <a:off x="3594" y="3715257"/>
            <a:ext cx="3110865" cy="3143250"/>
          </a:xfrm>
          <a:custGeom>
            <a:avLst/>
            <a:gdLst/>
            <a:ahLst/>
            <a:cxnLst/>
            <a:rect l="l" t="t" r="r" b="b"/>
            <a:pathLst>
              <a:path w="3110865" h="3143250">
                <a:moveTo>
                  <a:pt x="3110319" y="2917190"/>
                </a:moveTo>
                <a:lnTo>
                  <a:pt x="221399" y="2917190"/>
                </a:lnTo>
                <a:lnTo>
                  <a:pt x="221399" y="0"/>
                </a:lnTo>
                <a:lnTo>
                  <a:pt x="0" y="0"/>
                </a:lnTo>
                <a:lnTo>
                  <a:pt x="0" y="2917190"/>
                </a:lnTo>
                <a:lnTo>
                  <a:pt x="0" y="3143237"/>
                </a:lnTo>
                <a:lnTo>
                  <a:pt x="3110319" y="3143237"/>
                </a:lnTo>
                <a:lnTo>
                  <a:pt x="3110319" y="2917190"/>
                </a:lnTo>
                <a:close/>
              </a:path>
            </a:pathLst>
          </a:custGeom>
          <a:solidFill>
            <a:srgbClr val="C7DDF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13" name="object 55">
            <a:extLst>
              <a:ext uri="{FF2B5EF4-FFF2-40B4-BE49-F238E27FC236}">
                <a16:creationId xmlns:a16="http://schemas.microsoft.com/office/drawing/2014/main" id="{261E267D-BEFC-8D77-FDCB-D67F49E0FE48}"/>
              </a:ext>
            </a:extLst>
          </p:cNvPr>
          <p:cNvSpPr txBox="1"/>
          <p:nvPr/>
        </p:nvSpPr>
        <p:spPr>
          <a:xfrm>
            <a:off x="411900" y="6284300"/>
            <a:ext cx="350520" cy="14362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pPr marL="381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r>
              <a:rPr kumimoji="0" sz="900" b="0" i="0" u="none" strike="noStrike" kern="1200" cap="none" spc="175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 </a:t>
            </a: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ED0F67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Fira Sans"/>
              </a:rPr>
              <a:t>|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Fira Sans"/>
            </a:endParaRP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6FF3A4B6-5AE6-3465-0337-A18492CED1AF}"/>
              </a:ext>
            </a:extLst>
          </p:cNvPr>
          <p:cNvSpPr/>
          <p:nvPr/>
        </p:nvSpPr>
        <p:spPr>
          <a:xfrm>
            <a:off x="6861457" y="2791287"/>
            <a:ext cx="1170707" cy="1170707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49" name="Rectangle 18">
            <a:extLst>
              <a:ext uri="{FF2B5EF4-FFF2-40B4-BE49-F238E27FC236}">
                <a16:creationId xmlns:a16="http://schemas.microsoft.com/office/drawing/2014/main" id="{D3691800-DA53-E8D5-EE90-2B55AA03D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4013" y="3011513"/>
            <a:ext cx="310769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2381" marR="0" lvl="0" indent="-238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Arial" charset="0"/>
              </a:rPr>
              <a:t>Fanny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Arial" charset="0"/>
              </a:rPr>
              <a:t>Hamchin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Arial" charset="0"/>
              </a:rPr>
              <a:t>-Lebaillif</a:t>
            </a:r>
          </a:p>
          <a:p>
            <a:pPr marL="2381" marR="0" lvl="0" indent="-238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B81A"/>
              </a:buClr>
              <a:buSzTx/>
              <a:buFontTx/>
              <a:buNone/>
              <a:tabLst/>
              <a:defRPr/>
            </a:pPr>
            <a:r>
              <a:rPr kumimoji="0" lang="fr-FR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ira Sans Light" panose="020B0403050000020004" pitchFamily="34" charset="0"/>
                <a:ea typeface="Avenir Black" panose="020B0803020203020204" pitchFamily="34" charset="0"/>
                <a:cs typeface="Arial" charset="0"/>
              </a:rPr>
              <a:t>Directrice de la mission Expertise de gestion Fédération nationale des Ogec</a:t>
            </a:r>
          </a:p>
          <a:p>
            <a:pPr marL="2381" marR="0" lvl="0" indent="-238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B81A"/>
              </a:buClr>
              <a:buSzTx/>
              <a:buFontTx/>
              <a:buNone/>
              <a:tabLst/>
              <a:defRPr/>
            </a:pPr>
            <a:r>
              <a:rPr lang="fr-FR" sz="1100" dirty="0">
                <a:solidFill>
                  <a:srgbClr val="5692C5"/>
                </a:solidFill>
                <a:latin typeface="Fira Sans Light" panose="020B0403050000020004" pitchFamily="34" charset="0"/>
                <a:cs typeface="Arial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5692C5"/>
                </a:solidFill>
                <a:effectLst/>
                <a:uLnTx/>
                <a:uFillTx/>
                <a:latin typeface="Fira Sans Light" panose="020B0403050000020004" pitchFamily="34" charset="0"/>
                <a:ea typeface="+mn-ea"/>
                <a:cs typeface="Arial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-hamchinlebaillif@fnogec.org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5692C5"/>
              </a:solidFill>
              <a:effectLst/>
              <a:uLnTx/>
              <a:uFillTx/>
              <a:latin typeface="Fira Sans Light" panose="020B0403050000020004" pitchFamily="34" charset="0"/>
              <a:ea typeface="+mn-ea"/>
              <a:cs typeface="Arial" charset="0"/>
            </a:endParaRPr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EEF55DB5-7783-7397-5347-F79BB276994E}"/>
              </a:ext>
            </a:extLst>
          </p:cNvPr>
          <p:cNvSpPr/>
          <p:nvPr/>
        </p:nvSpPr>
        <p:spPr>
          <a:xfrm>
            <a:off x="901050" y="2791286"/>
            <a:ext cx="1170707" cy="1170707"/>
          </a:xfrm>
          <a:prstGeom prst="ellipse">
            <a:avLst/>
          </a:prstGeom>
          <a:blipFill>
            <a:blip r:embed="rId4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59" name="Rectangle 18">
            <a:extLst>
              <a:ext uri="{FF2B5EF4-FFF2-40B4-BE49-F238E27FC236}">
                <a16:creationId xmlns:a16="http://schemas.microsoft.com/office/drawing/2014/main" id="{3093E07D-D0D6-B927-E49F-8FE4E0481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5490" y="3038664"/>
            <a:ext cx="383891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2381" marR="0" lvl="0" indent="-238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Arial" charset="0"/>
              </a:rPr>
              <a:t>Jean-Christophe Carrel</a:t>
            </a:r>
          </a:p>
          <a:p>
            <a:pPr marL="2381" marR="0" lvl="0" indent="-238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B81A"/>
              </a:buClr>
              <a:buSzTx/>
              <a:buFontTx/>
              <a:buNone/>
              <a:tabLst/>
              <a:defRPr/>
            </a:pPr>
            <a:r>
              <a:rPr kumimoji="0" lang="fr-FR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ira Sans Light" panose="020B0403050000020004" pitchFamily="34" charset="0"/>
                <a:ea typeface="Avenir Black" panose="020B0803020203020204" pitchFamily="34" charset="0"/>
                <a:cs typeface="Arial" charset="0"/>
              </a:rPr>
              <a:t>Administrateur et président de la commission Expertise de gestion de la Fédération nationale des Ogec</a:t>
            </a:r>
          </a:p>
          <a:p>
            <a:pPr marL="2381" marR="0" lvl="0" indent="-238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B81A"/>
              </a:buClr>
              <a:buSzTx/>
              <a:buFontTx/>
              <a:buNone/>
              <a:tabLst/>
              <a:defRPr/>
            </a:pPr>
            <a:r>
              <a:rPr kumimoji="0" lang="fr-FR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ira Sans Light" panose="020B0403050000020004" pitchFamily="34" charset="0"/>
                <a:ea typeface="Avenir Black" panose="020B0803020203020204" pitchFamily="34" charset="0"/>
                <a:cs typeface="Arial" charset="0"/>
              </a:rPr>
              <a:t>Expert-comptable - commissaire aux comptes</a:t>
            </a:r>
          </a:p>
          <a:p>
            <a:pPr marL="2381" marR="0" lvl="0" indent="-238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B81A"/>
              </a:buClr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5692C5"/>
                </a:solidFill>
                <a:effectLst/>
                <a:uLnTx/>
                <a:uFillTx/>
                <a:latin typeface="Fira Sans Light" panose="020B0403050000020004" pitchFamily="34" charset="0"/>
                <a:ea typeface="+mn-ea"/>
                <a:cs typeface="Arial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jc.carrel@acticonseil.com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srgbClr val="5692C5"/>
              </a:solidFill>
              <a:effectLst/>
              <a:uLnTx/>
              <a:uFillTx/>
              <a:latin typeface="Fira Sans Light" panose="020B0403050000020004" pitchFamily="34" charset="0"/>
              <a:ea typeface="+mn-ea"/>
              <a:cs typeface="Arial" charset="0"/>
            </a:endParaRPr>
          </a:p>
        </p:txBody>
      </p:sp>
      <p:sp>
        <p:nvSpPr>
          <p:cNvPr id="61" name="Rectangle 18">
            <a:extLst>
              <a:ext uri="{FF2B5EF4-FFF2-40B4-BE49-F238E27FC236}">
                <a16:creationId xmlns:a16="http://schemas.microsoft.com/office/drawing/2014/main" id="{6D275770-B99A-10EB-2800-74D3B446A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6247" y="4917550"/>
            <a:ext cx="4536401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2381" marR="0" lvl="0" indent="-238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Arial" charset="0"/>
              </a:rPr>
              <a:t>Cédric CROLET </a:t>
            </a:r>
          </a:p>
          <a:p>
            <a:pPr marL="2381" marR="0" lvl="0" indent="-238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Avenir Black" panose="020B0803020203020204" pitchFamily="34" charset="0"/>
                <a:cs typeface="Arial" charset="0"/>
              </a:rPr>
              <a:t>Conseiller </a:t>
            </a:r>
            <a:r>
              <a:rPr lang="fr-FR" sz="1200" dirty="0">
                <a:solidFill>
                  <a:srgbClr val="000000"/>
                </a:solidFill>
                <a:latin typeface="Fira Sans" panose="020B0503050000020004" pitchFamily="34" charset="0"/>
                <a:ea typeface="Avenir Black" panose="020B0803020203020204" pitchFamily="34" charset="0"/>
                <a:cs typeface="Arial" charset="0"/>
              </a:rPr>
              <a:t>financier analyste de la mission </a:t>
            </a:r>
            <a:r>
              <a:rPr kumimoji="0" lang="fr-FR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 panose="020B0503050000020004" pitchFamily="34" charset="0"/>
                <a:ea typeface="Avenir Black" panose="020B0803020203020204" pitchFamily="34" charset="0"/>
                <a:cs typeface="Arial" charset="0"/>
              </a:rPr>
              <a:t>Expertise de gestion </a:t>
            </a:r>
            <a:r>
              <a:rPr kumimoji="0" lang="fr-FR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ira Sans Light" panose="020B0403050000020004" pitchFamily="34" charset="0"/>
                <a:ea typeface="Avenir Black" panose="020B0803020203020204" pitchFamily="34" charset="0"/>
                <a:cs typeface="Arial" charset="0"/>
              </a:rPr>
              <a:t>Fédération nationale des Ogec</a:t>
            </a:r>
          </a:p>
          <a:p>
            <a:pPr marL="2381" indent="-2381">
              <a:buClr>
                <a:srgbClr val="83B81A"/>
              </a:buClr>
              <a:defRPr/>
            </a:pPr>
            <a:r>
              <a:rPr lang="fr-FR" sz="1100" dirty="0">
                <a:solidFill>
                  <a:srgbClr val="5692C5"/>
                </a:solidFill>
                <a:latin typeface="Fira Sans Light" panose="020B0403050000020004" pitchFamily="34" charset="0"/>
                <a:cs typeface="Arial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c-crolet@fnogec.org</a:t>
            </a:r>
            <a:endParaRPr lang="fr-FR" sz="1100" dirty="0">
              <a:solidFill>
                <a:srgbClr val="5692C5"/>
              </a:solidFill>
              <a:latin typeface="Fira Sans Light" panose="020B0403050000020004" pitchFamily="34" charset="0"/>
              <a:cs typeface="Arial" charset="0"/>
            </a:endParaRPr>
          </a:p>
        </p:txBody>
      </p:sp>
      <p:sp>
        <p:nvSpPr>
          <p:cNvPr id="4" name="object 13">
            <a:extLst>
              <a:ext uri="{FF2B5EF4-FFF2-40B4-BE49-F238E27FC236}">
                <a16:creationId xmlns:a16="http://schemas.microsoft.com/office/drawing/2014/main" id="{3D4514B3-4334-3C37-AEC0-3E2BD655ACF9}"/>
              </a:ext>
            </a:extLst>
          </p:cNvPr>
          <p:cNvSpPr txBox="1"/>
          <p:nvPr/>
        </p:nvSpPr>
        <p:spPr>
          <a:xfrm>
            <a:off x="901050" y="1633200"/>
            <a:ext cx="10354779" cy="573747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3600"/>
              </a:lnSpc>
              <a:spcBef>
                <a:spcPts val="8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-15" normalizeH="0" baseline="0" noProof="0" dirty="0">
                <a:ln>
                  <a:noFill/>
                </a:ln>
                <a:solidFill>
                  <a:srgbClr val="5A90C6"/>
                </a:solidFill>
                <a:effectLst/>
                <a:uLnTx/>
                <a:uFillTx/>
                <a:latin typeface="Fira Sans Medium"/>
                <a:ea typeface="+mn-ea"/>
                <a:cs typeface="Fira Sans Medium"/>
              </a:rPr>
              <a:t>Les animateurs pour ce webinar d’introduction : </a:t>
            </a:r>
            <a:endParaRPr kumimoji="0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Medium"/>
              <a:ea typeface="+mn-ea"/>
              <a:cs typeface="Fira Sans Medium"/>
            </a:endParaRPr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82892D55-D91D-9F14-7E3D-B453BEB54434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7554" y="5567720"/>
            <a:ext cx="737246" cy="737246"/>
          </a:xfrm>
          <a:prstGeom prst="rect">
            <a:avLst/>
          </a:prstGeom>
        </p:spPr>
      </p:pic>
      <p:pic>
        <p:nvPicPr>
          <p:cNvPr id="16" name="Image 15" descr="Une image contenant Visage humain, sourire, habits, personne&#10;&#10;Le contenu généré par l’IA peut être incorrect.">
            <a:extLst>
              <a:ext uri="{FF2B5EF4-FFF2-40B4-BE49-F238E27FC236}">
                <a16:creationId xmlns:a16="http://schemas.microsoft.com/office/drawing/2014/main" id="{88244695-85B1-1D79-6494-F95843C151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8947" y="4565250"/>
            <a:ext cx="1707300" cy="137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4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B6EE6-62B6-D9E8-A1AE-43BAB7CB5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E8797-2109-4502-6ADC-9BE2F2D0C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0" y="929236"/>
            <a:ext cx="3518546" cy="1882541"/>
          </a:xfrm>
        </p:spPr>
        <p:txBody>
          <a:bodyPr>
            <a:normAutofit/>
          </a:bodyPr>
          <a:lstStyle/>
          <a:p>
            <a:r>
              <a:rPr lang="fr-FR" sz="2800" dirty="0"/>
              <a:t>1. Notre cadre : la comptabilité générale </a:t>
            </a:r>
          </a:p>
        </p:txBody>
      </p:sp>
      <p:sp>
        <p:nvSpPr>
          <p:cNvPr id="6" name="Sous-titre 5">
            <a:extLst>
              <a:ext uri="{FF2B5EF4-FFF2-40B4-BE49-F238E27FC236}">
                <a16:creationId xmlns:a16="http://schemas.microsoft.com/office/drawing/2014/main" id="{046FF343-AFCB-1462-FF61-4BBFCDF030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143" y="3104288"/>
            <a:ext cx="3141145" cy="2659376"/>
          </a:xfr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/>
            <a:endParaRPr lang="fr-FR" sz="2000" dirty="0">
              <a:solidFill>
                <a:schemeClr val="accent2"/>
              </a:solidFill>
            </a:endParaRPr>
          </a:p>
          <a:p>
            <a:pPr algn="ctr"/>
            <a:r>
              <a:rPr lang="fr-FR" sz="2000" dirty="0">
                <a:solidFill>
                  <a:schemeClr val="accent2"/>
                </a:solidFill>
              </a:rPr>
              <a:t>LA COMPTABILITÉ GÉNÉRALE EST OBLIGATOIRE ET FOURNIT UNE INFORMATION GLOBALE (toutes activités confondues) et par NATURE de FLUX </a:t>
            </a:r>
          </a:p>
          <a:p>
            <a:pPr algn="ctr"/>
            <a:endParaRPr lang="fr-FR" sz="2000" dirty="0">
              <a:solidFill>
                <a:schemeClr val="accent2"/>
              </a:solidFill>
            </a:endParaRPr>
          </a:p>
          <a:p>
            <a:pPr algn="ctr"/>
            <a:r>
              <a:rPr lang="fr-FR" sz="2000" dirty="0">
                <a:solidFill>
                  <a:schemeClr val="accent2"/>
                </a:solidFill>
              </a:rPr>
              <a:t>C’est notre ADN </a:t>
            </a:r>
          </a:p>
          <a:p>
            <a:endParaRPr lang="fr-FR" sz="2000" dirty="0">
              <a:solidFill>
                <a:schemeClr val="accent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D7A843-1AE6-0E39-56DC-55AFC581E49D}"/>
              </a:ext>
            </a:extLst>
          </p:cNvPr>
          <p:cNvSpPr/>
          <p:nvPr/>
        </p:nvSpPr>
        <p:spPr>
          <a:xfrm>
            <a:off x="4711701" y="375557"/>
            <a:ext cx="6934199" cy="62411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51999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1E1F23"/>
              </a:solidFill>
              <a:effectLst/>
              <a:uLnTx/>
              <a:uFillTx/>
              <a:latin typeface="Fira Sans" panose="020B0503050000020004" pitchFamily="34" charset="0"/>
            </a:endParaRPr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CC73ED82-4E33-B9E8-7641-A0E4E41B99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11237" y="509815"/>
            <a:ext cx="6535125" cy="6106885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accent5"/>
                </a:solidFill>
                <a:latin typeface="Fira Sans" panose="020B0503050000020004" pitchFamily="34" charset="0"/>
              </a:rPr>
              <a:t>Qu’est-ce que « la comptabilité générale » : </a:t>
            </a:r>
          </a:p>
          <a:p>
            <a:r>
              <a:rPr lang="fr-FR" dirty="0">
                <a:solidFill>
                  <a:srgbClr val="5692C5"/>
                </a:solidFill>
                <a:latin typeface="Fira Sans" panose="020B0503050000020004" pitchFamily="34" charset="0"/>
              </a:rPr>
              <a:t>C’est un système d’enregistrement, de classement et de synthèse normé (droit comptable) des opérations financières d’une structure. </a:t>
            </a:r>
          </a:p>
          <a:p>
            <a:r>
              <a:rPr lang="fr-FR" dirty="0">
                <a:solidFill>
                  <a:schemeClr val="accent5"/>
                </a:solidFill>
                <a:latin typeface="Fira Sans" panose="020B0503050000020004" pitchFamily="34" charset="0"/>
              </a:rPr>
              <a:t>Quel est son objectif ? </a:t>
            </a:r>
          </a:p>
          <a:p>
            <a:r>
              <a:rPr lang="fr-FR" dirty="0">
                <a:solidFill>
                  <a:srgbClr val="5692C5"/>
                </a:solidFill>
                <a:latin typeface="Fira Sans" panose="020B0503050000020004" pitchFamily="34" charset="0"/>
              </a:rPr>
              <a:t>Son objectif principal est de fournir une image fidèle du patrimoine, de la situation financière et des résultats (bénéfices ou pertes) de cette structure. </a:t>
            </a:r>
          </a:p>
          <a:p>
            <a:r>
              <a:rPr lang="fr-FR" dirty="0">
                <a:solidFill>
                  <a:schemeClr val="accent5"/>
                </a:solidFill>
                <a:latin typeface="Fira Sans" panose="020B0503050000020004" pitchFamily="34" charset="0"/>
              </a:rPr>
              <a:t>Que permet-elle ? 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rgbClr val="5692C5"/>
                </a:solidFill>
                <a:latin typeface="Fira Sans" panose="020B0503050000020004" pitchFamily="34" charset="0"/>
              </a:rPr>
              <a:t>Elle permet de produire une </a:t>
            </a:r>
            <a:r>
              <a:rPr lang="fr-FR" dirty="0">
                <a:solidFill>
                  <a:schemeClr val="accent5"/>
                </a:solidFill>
                <a:latin typeface="Fira Sans" panose="020B0503050000020004" pitchFamily="34" charset="0"/>
              </a:rPr>
              <a:t>photographie à l’instant T </a:t>
            </a:r>
            <a:r>
              <a:rPr lang="fr-FR" dirty="0">
                <a:solidFill>
                  <a:srgbClr val="5692C5"/>
                </a:solidFill>
                <a:latin typeface="Fira Sans" panose="020B0503050000020004" pitchFamily="34" charset="0"/>
              </a:rPr>
              <a:t>de la situation financière d’une structure : </a:t>
            </a:r>
          </a:p>
          <a:p>
            <a:pPr lvl="4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5692C5"/>
                </a:solidFill>
                <a:latin typeface="Fira Sans" panose="020B0503050000020004" pitchFamily="34" charset="0"/>
              </a:rPr>
              <a:t>Elle enregistre toutes les transactions financières (achats, ventes, salaires, investissements, etc.).</a:t>
            </a:r>
          </a:p>
          <a:p>
            <a:pPr lvl="4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5692C5"/>
                </a:solidFill>
                <a:latin typeface="Fira Sans" panose="020B0503050000020004" pitchFamily="34" charset="0"/>
              </a:rPr>
              <a:t>Elle établit les documents obligatoires : le bilan, le compte de résultat et l’annexe, qui composent les comptes annuels dans un langage aux Ogec permettant ainsi une certaine comparabilité</a:t>
            </a:r>
          </a:p>
          <a:p>
            <a:pPr lvl="4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5692C5"/>
                </a:solidFill>
                <a:latin typeface="Fira Sans" panose="020B0503050000020004" pitchFamily="34" charset="0"/>
              </a:rPr>
              <a:t>Elle informe chacun (administrateurs, chefs d’établissements, investisseurs, administration fiscale , …) de la santé financière de la structure.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rgbClr val="5692C5"/>
                </a:solidFill>
                <a:latin typeface="Fira Sans" panose="020B0503050000020004" pitchFamily="34" charset="0"/>
              </a:rPr>
              <a:t>Elle permet de disposer d’une vision de </a:t>
            </a:r>
            <a:r>
              <a:rPr lang="fr-FR" dirty="0">
                <a:solidFill>
                  <a:schemeClr val="accent5"/>
                </a:solidFill>
                <a:latin typeface="Fira Sans" panose="020B0503050000020004" pitchFamily="34" charset="0"/>
              </a:rPr>
              <a:t>son patrimoine en valeur comptable et son mode de financement par </a:t>
            </a:r>
            <a:r>
              <a:rPr lang="fr-FR" dirty="0">
                <a:solidFill>
                  <a:srgbClr val="5692C5"/>
                </a:solidFill>
                <a:latin typeface="Fira Sans" panose="020B0503050000020004" pitchFamily="34" charset="0"/>
              </a:rPr>
              <a:t>une lecture des « grandes masses » </a:t>
            </a:r>
          </a:p>
        </p:txBody>
      </p:sp>
    </p:spTree>
    <p:extLst>
      <p:ext uri="{BB962C8B-B14F-4D97-AF65-F5344CB8AC3E}">
        <p14:creationId xmlns:p14="http://schemas.microsoft.com/office/powerpoint/2010/main" val="3167725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AAAA9-B76F-B400-C66B-756C921B5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34EE9971-61C9-F20F-F53A-806A6854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244" y="954636"/>
            <a:ext cx="3518546" cy="1882541"/>
          </a:xfrm>
        </p:spPr>
        <p:txBody>
          <a:bodyPr>
            <a:normAutofit/>
          </a:bodyPr>
          <a:lstStyle/>
          <a:p>
            <a:r>
              <a:rPr lang="fr-FR" sz="2800" dirty="0"/>
              <a:t>1. Notre cadre : la comptabilité générale </a:t>
            </a:r>
          </a:p>
        </p:txBody>
      </p:sp>
      <p:sp>
        <p:nvSpPr>
          <p:cNvPr id="12" name="Sous-titre 5">
            <a:extLst>
              <a:ext uri="{FF2B5EF4-FFF2-40B4-BE49-F238E27FC236}">
                <a16:creationId xmlns:a16="http://schemas.microsoft.com/office/drawing/2014/main" id="{CCC0F9A5-A266-E0FB-28F7-456EB25BE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4516" y="2837176"/>
            <a:ext cx="3285184" cy="2915924"/>
          </a:xfr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endParaRPr lang="fr-FR" b="1" dirty="0">
              <a:solidFill>
                <a:schemeClr val="accent5"/>
              </a:solidFill>
            </a:endParaRPr>
          </a:p>
          <a:p>
            <a:r>
              <a:rPr lang="fr-FR" b="1" dirty="0">
                <a:solidFill>
                  <a:schemeClr val="accent5"/>
                </a:solidFill>
              </a:rPr>
              <a:t>Les limites de « la comptabilité générale » :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dirty="0">
                <a:solidFill>
                  <a:srgbClr val="5692C5"/>
                </a:solidFill>
              </a:rPr>
              <a:t>Bien qu’indispensable, la comptabilité générale présente des limites structurelles pour la gestion opérationnelle et stratégique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fr-FR" dirty="0">
              <a:solidFill>
                <a:srgbClr val="5692C5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fr-FR" dirty="0">
              <a:solidFill>
                <a:srgbClr val="5692C5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1C9200-E75E-1266-E7F9-5908D9F6AEEE}"/>
              </a:ext>
            </a:extLst>
          </p:cNvPr>
          <p:cNvSpPr/>
          <p:nvPr/>
        </p:nvSpPr>
        <p:spPr>
          <a:xfrm>
            <a:off x="4438518" y="190500"/>
            <a:ext cx="7353304" cy="633750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51999" rtlCol="0" anchor="t"/>
          <a:lstStyle/>
          <a:p>
            <a:endParaRPr lang="fr-FR" sz="1600" dirty="0">
              <a:solidFill>
                <a:srgbClr val="5692C5"/>
              </a:solidFill>
              <a:latin typeface="Fira Sans" panose="020B0503050000020004" pitchFamily="34" charset="0"/>
            </a:endParaRPr>
          </a:p>
        </p:txBody>
      </p:sp>
      <p:sp>
        <p:nvSpPr>
          <p:cNvPr id="19" name="Espace réservé du texte 3">
            <a:extLst>
              <a:ext uri="{FF2B5EF4-FFF2-40B4-BE49-F238E27FC236}">
                <a16:creationId xmlns:a16="http://schemas.microsoft.com/office/drawing/2014/main" id="{F28DDA9E-A241-126A-5453-B77389470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46442" y="329995"/>
            <a:ext cx="7137456" cy="6337506"/>
          </a:xfrm>
        </p:spPr>
        <p:txBody>
          <a:bodyPr numCol="1" spcCol="288000"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fr-FR" sz="1400" b="1" dirty="0">
                <a:solidFill>
                  <a:schemeClr val="accent5"/>
                </a:solidFill>
                <a:latin typeface="Fira Sans" panose="020B0503050000020004" pitchFamily="34" charset="0"/>
              </a:rPr>
              <a:t>1) Un système peu réactif :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fr-FR" sz="1400" dirty="0">
                <a:solidFill>
                  <a:srgbClr val="5692C5"/>
                </a:solidFill>
                <a:latin typeface="Fira Sans" panose="020B0503050000020004" pitchFamily="34" charset="0"/>
              </a:rPr>
              <a:t>Elle mesure des données passées et ne permet pas une analyse en temps réel.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fr-FR" sz="1400" dirty="0">
                <a:solidFill>
                  <a:srgbClr val="5692C5"/>
                </a:solidFill>
                <a:latin typeface="Fira Sans" panose="020B0503050000020004" pitchFamily="34" charset="0"/>
              </a:rPr>
              <a:t>Les informations produites sont souvent trop tardives pour une prise de décision proactive.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endParaRPr lang="fr-FR" sz="1000" dirty="0">
              <a:solidFill>
                <a:srgbClr val="5692C5"/>
              </a:solidFill>
              <a:latin typeface="Fira Sans" panose="020B05030500000200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fr-FR" sz="1400" b="1" dirty="0">
                <a:solidFill>
                  <a:schemeClr val="accent5"/>
                </a:solidFill>
                <a:latin typeface="Fira Sans" panose="020B0503050000020004" pitchFamily="34" charset="0"/>
              </a:rPr>
              <a:t>2) Une approche globale et peu détaillée :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fr-FR" sz="1400" dirty="0">
                <a:solidFill>
                  <a:srgbClr val="5692C5"/>
                </a:solidFill>
                <a:latin typeface="Fira Sans" panose="020B0503050000020004" pitchFamily="34" charset="0"/>
              </a:rPr>
              <a:t>Elle compare les recettes totales aux dépenses totales, sans détail opérationnel par cycle, site ou offre de services.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fr-FR" sz="1400" dirty="0">
                <a:solidFill>
                  <a:srgbClr val="5692C5"/>
                </a:solidFill>
                <a:latin typeface="Fira Sans" panose="020B0503050000020004" pitchFamily="34" charset="0"/>
              </a:rPr>
              <a:t>Elle ne permet pas d’analyser les effets prix/quantité pour chaque poste.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endParaRPr lang="fr-FR" sz="1000" dirty="0">
              <a:solidFill>
                <a:srgbClr val="5692C5"/>
              </a:solidFill>
              <a:latin typeface="Fira Sans" panose="020B05030500000200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fr-FR" sz="1400" b="1" dirty="0">
                <a:solidFill>
                  <a:schemeClr val="accent5"/>
                </a:solidFill>
                <a:latin typeface="Fira Sans" panose="020B0503050000020004" pitchFamily="34" charset="0"/>
              </a:rPr>
              <a:t>3) Une vision comptable et non économique :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fr-FR" sz="1400" dirty="0">
                <a:solidFill>
                  <a:srgbClr val="5692C5"/>
                </a:solidFill>
                <a:latin typeface="Fira Sans" panose="020B0503050000020004" pitchFamily="34" charset="0"/>
              </a:rPr>
              <a:t>Elle enregistre uniquement des valeurs historiques et ne tient pas compte des plus-values latentes (exemple : valorisation potentielle d’un actif).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fr-FR" sz="1400" dirty="0">
                <a:solidFill>
                  <a:srgbClr val="5692C5"/>
                </a:solidFill>
                <a:latin typeface="Fira Sans" panose="020B0503050000020004" pitchFamily="34" charset="0"/>
              </a:rPr>
              <a:t>Elle est soumise au principe de prudence, ce qui peut occulter des opportunités ou des "bonnes nouvelles".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endParaRPr lang="fr-FR" sz="1000" dirty="0">
              <a:solidFill>
                <a:srgbClr val="5692C5"/>
              </a:solidFill>
              <a:latin typeface="Fira Sans" panose="020B05030500000200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fr-FR" sz="1400" b="1" dirty="0">
                <a:solidFill>
                  <a:schemeClr val="accent5"/>
                </a:solidFill>
                <a:latin typeface="Fira Sans" panose="020B0503050000020004" pitchFamily="34" charset="0"/>
              </a:rPr>
              <a:t>4) Une absence d’anticipation :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fr-FR" sz="1400" dirty="0">
                <a:solidFill>
                  <a:srgbClr val="5692C5"/>
                </a:solidFill>
                <a:latin typeface="Fira Sans" panose="020B0503050000020004" pitchFamily="34" charset="0"/>
              </a:rPr>
              <a:t>Elle ne permet pas d’anticiper les charges futures (exemple : charge des locaux parfois sous-évaluée ou nulle, alors qu’une gestion prévisionnelle serait nécessaire).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fr-FR" sz="1400" dirty="0">
                <a:solidFill>
                  <a:srgbClr val="5692C5"/>
                </a:solidFill>
                <a:latin typeface="Fira Sans" panose="020B0503050000020004" pitchFamily="34" charset="0"/>
              </a:rPr>
              <a:t>Elle ne reflète pas les fluctuations en cours d’exercice (exemple : variations importantes de trésorerie).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endParaRPr lang="fr-FR" sz="1000" dirty="0">
              <a:solidFill>
                <a:srgbClr val="5692C5"/>
              </a:solidFill>
              <a:latin typeface="Fira Sans" panose="020B05030500000200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fr-FR" sz="1400" b="1" dirty="0">
                <a:solidFill>
                  <a:schemeClr val="accent5"/>
                </a:solidFill>
                <a:latin typeface="Fira Sans" panose="020B0503050000020004" pitchFamily="34" charset="0"/>
              </a:rPr>
              <a:t>5) Une photographie statique :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</a:pPr>
            <a:r>
              <a:rPr lang="fr-FR" sz="1400" dirty="0">
                <a:solidFill>
                  <a:srgbClr val="5692C5"/>
                </a:solidFill>
                <a:latin typeface="Fira Sans" panose="020B0503050000020004" pitchFamily="34" charset="0"/>
              </a:rPr>
              <a:t>Elle présente le patrimoine (en valeur historique) net son financement à la date de clôture, sans rendre compte des évolutions dynamiques en cours d’année.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fr-FR" sz="1400" dirty="0">
              <a:solidFill>
                <a:srgbClr val="5692C5"/>
              </a:solidFill>
              <a:latin typeface="Fira Sans" panose="020B0503050000020004" pitchFamily="34" charset="0"/>
            </a:endParaRPr>
          </a:p>
          <a:p>
            <a:pPr algn="just"/>
            <a:endParaRPr lang="fr-FR" sz="1400" b="1" dirty="0">
              <a:solidFill>
                <a:schemeClr val="accent5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513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AAAA9-B76F-B400-C66B-756C921B5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8A8B2E-7A25-8885-6D69-87D6DE0BF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009" y="922611"/>
            <a:ext cx="3765543" cy="1882541"/>
          </a:xfrm>
        </p:spPr>
        <p:txBody>
          <a:bodyPr>
            <a:normAutofit/>
          </a:bodyPr>
          <a:lstStyle/>
          <a:p>
            <a:r>
              <a:rPr lang="fr-FR" sz="2800" dirty="0"/>
              <a:t>1. Notre cadre : </a:t>
            </a:r>
            <a:br>
              <a:rPr lang="fr-FR" sz="2800" dirty="0"/>
            </a:br>
            <a:r>
              <a:rPr lang="fr-FR" sz="2800" dirty="0"/>
              <a:t>La comptabilité générale </a:t>
            </a:r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A4A1BBB8-9641-51BD-CAF1-C80B580028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7766" y="2726684"/>
            <a:ext cx="10741572" cy="610688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fr-FR" sz="1900" dirty="0">
              <a:solidFill>
                <a:srgbClr val="5692C5"/>
              </a:solidFill>
              <a:latin typeface="Fira Sans Medium" panose="020B0603050000020004" pitchFamily="34" charset="0"/>
            </a:endParaRPr>
          </a:p>
          <a:p>
            <a:endParaRPr lang="fr-FR" b="1" dirty="0">
              <a:solidFill>
                <a:schemeClr val="accent5"/>
              </a:solidFill>
              <a:latin typeface="Fira Sans Medium" panose="020B06030500000200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17DD70-6410-9181-55D2-F748A18C0E5F}"/>
              </a:ext>
            </a:extLst>
          </p:cNvPr>
          <p:cNvSpPr/>
          <p:nvPr/>
        </p:nvSpPr>
        <p:spPr>
          <a:xfrm>
            <a:off x="4798721" y="1899163"/>
            <a:ext cx="6894787" cy="37882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51999" rtlCol="0" anchor="ctr"/>
          <a:lstStyle/>
          <a:p>
            <a:pPr algn="just"/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La comptabilité générale </a:t>
            </a:r>
            <a:r>
              <a:rPr lang="fr-FR" sz="1600" dirty="0">
                <a:solidFill>
                  <a:srgbClr val="5692C5"/>
                </a:solidFill>
                <a:latin typeface="Fira Sans" panose="020B0503050000020004" pitchFamily="34" charset="0"/>
              </a:rPr>
              <a:t>est un outil 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indispensable</a:t>
            </a:r>
            <a:r>
              <a:rPr lang="fr-FR" sz="1600" dirty="0">
                <a:solidFill>
                  <a:srgbClr val="5692C5"/>
                </a:solidFill>
                <a:latin typeface="Fira Sans" panose="020B0503050000020004" pitchFamily="34" charset="0"/>
              </a:rPr>
              <a:t> pour être en </a:t>
            </a:r>
            <a:r>
              <a:rPr lang="fr-FR" sz="1600" b="1" dirty="0">
                <a:solidFill>
                  <a:schemeClr val="accent2"/>
                </a:solidFill>
                <a:latin typeface="Fira Sans" panose="020B0503050000020004" pitchFamily="34" charset="0"/>
              </a:rPr>
              <a:t>c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onformité légalement</a:t>
            </a:r>
            <a:r>
              <a:rPr lang="fr-FR" sz="1600" dirty="0">
                <a:solidFill>
                  <a:srgbClr val="5692C5"/>
                </a:solidFill>
                <a:latin typeface="Fira Sans" panose="020B0503050000020004" pitchFamily="34" charset="0"/>
              </a:rPr>
              <a:t>, mais elle doit être 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complétée par des outils </a:t>
            </a:r>
            <a:r>
              <a:rPr lang="fr-FR" sz="1600" dirty="0">
                <a:solidFill>
                  <a:srgbClr val="5692C5"/>
                </a:solidFill>
                <a:latin typeface="Fira Sans" panose="020B0503050000020004" pitchFamily="34" charset="0"/>
              </a:rPr>
              <a:t>de gestion plus dynamiques (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comptabilité analytique</a:t>
            </a:r>
            <a:r>
              <a:rPr lang="fr-FR" sz="1600" dirty="0">
                <a:solidFill>
                  <a:srgbClr val="5692C5"/>
                </a:solidFill>
                <a:latin typeface="Fira Sans" panose="020B0503050000020004" pitchFamily="34" charset="0"/>
              </a:rPr>
              <a:t>, prévisionnel, tableaux de bord) pour respecter la 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transparence financière</a:t>
            </a:r>
            <a:r>
              <a:rPr lang="fr-FR" sz="1600" dirty="0">
                <a:solidFill>
                  <a:srgbClr val="5692C5"/>
                </a:solidFill>
                <a:latin typeface="Fira Sans" panose="020B0503050000020004" pitchFamily="34" charset="0"/>
              </a:rPr>
              <a:t>, entrer dans une 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analyse fine </a:t>
            </a:r>
            <a:r>
              <a:rPr lang="fr-FR" sz="1600" dirty="0">
                <a:solidFill>
                  <a:srgbClr val="5692C5"/>
                </a:solidFill>
                <a:latin typeface="Fira Sans" panose="020B0503050000020004" pitchFamily="34" charset="0"/>
              </a:rPr>
              <a:t>et permettre une 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prise de décision éclairée.</a:t>
            </a:r>
          </a:p>
          <a:p>
            <a:pPr algn="just"/>
            <a:endParaRPr lang="fr-FR" sz="1600" b="1" dirty="0">
              <a:solidFill>
                <a:schemeClr val="accent5"/>
              </a:solidFill>
              <a:latin typeface="Fira Sans" panose="020B0503050000020004" pitchFamily="34" charset="0"/>
            </a:endParaRPr>
          </a:p>
          <a:p>
            <a:pPr algn="just"/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L’existence d’une comptabilité analytique </a:t>
            </a:r>
            <a:r>
              <a:rPr lang="fr-FR" sz="1600" dirty="0">
                <a:solidFill>
                  <a:srgbClr val="5692C5"/>
                </a:solidFill>
                <a:latin typeface="Fira Sans" panose="020B0503050000020004" pitchFamily="34" charset="0"/>
              </a:rPr>
              <a:t>ou à défaut d’un suivi analytique (extra-comptable) étant en pratique 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rendue obligatoire pour le respect des obligations de transparence financière </a:t>
            </a:r>
            <a:r>
              <a:rPr lang="fr-FR" sz="1600" dirty="0">
                <a:solidFill>
                  <a:srgbClr val="5692C5"/>
                </a:solidFill>
                <a:latin typeface="Fira Sans" panose="020B0503050000020004" pitchFamily="34" charset="0"/>
              </a:rPr>
              <a:t>à l’égard de la puissance publique. Elle permet le calcul des subventions FALLOUX et l’envoi des états GS en préfecture). </a:t>
            </a:r>
          </a:p>
          <a:p>
            <a:pPr algn="just"/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La comptabilité analytique </a:t>
            </a:r>
            <a:r>
              <a:rPr lang="fr-FR" sz="1600" dirty="0">
                <a:solidFill>
                  <a:srgbClr val="5692C5"/>
                </a:solidFill>
                <a:latin typeface="Fira Sans" panose="020B0503050000020004" pitchFamily="34" charset="0"/>
              </a:rPr>
              <a:t>permet le 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contrôle du respect de la LOI DEBRE et des articles financiers du Code de l’Education. </a:t>
            </a:r>
          </a:p>
          <a:p>
            <a:endParaRPr lang="fr-FR" sz="1600" dirty="0">
              <a:solidFill>
                <a:srgbClr val="5692C5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490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B6635-AFF0-DDF9-2396-04C5B4B3F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9DDB74-DD77-3169-5278-F12421E47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926" y="813430"/>
            <a:ext cx="9724909" cy="1882541"/>
          </a:xfrm>
        </p:spPr>
        <p:txBody>
          <a:bodyPr>
            <a:normAutofit/>
          </a:bodyPr>
          <a:lstStyle/>
          <a:p>
            <a:r>
              <a:rPr lang="fr-FR" sz="2800" dirty="0"/>
              <a:t>Exemple : un compte de résultat synthétique en comptabilité générale (charges et produits par nature)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31A2303-CF05-68AA-027D-4D11DA7158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824807"/>
              </p:ext>
            </p:extLst>
          </p:nvPr>
        </p:nvGraphicFramePr>
        <p:xfrm>
          <a:off x="2076884" y="1864228"/>
          <a:ext cx="4276258" cy="46291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8129">
                  <a:extLst>
                    <a:ext uri="{9D8B030D-6E8A-4147-A177-3AD203B41FA5}">
                      <a16:colId xmlns:a16="http://schemas.microsoft.com/office/drawing/2014/main" val="123806872"/>
                    </a:ext>
                  </a:extLst>
                </a:gridCol>
                <a:gridCol w="2138129">
                  <a:extLst>
                    <a:ext uri="{9D8B030D-6E8A-4147-A177-3AD203B41FA5}">
                      <a16:colId xmlns:a16="http://schemas.microsoft.com/office/drawing/2014/main" val="2326399252"/>
                    </a:ext>
                  </a:extLst>
                </a:gridCol>
              </a:tblGrid>
              <a:tr h="6607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CHARGES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Total général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85992299"/>
                  </a:ext>
                </a:extLst>
              </a:tr>
              <a:tr h="8012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Salaires et charges sociales personnel OGEC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142685"/>
                  </a:ext>
                </a:extLst>
              </a:tr>
              <a:tr h="529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Fournitures et consommables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1893597"/>
                  </a:ext>
                </a:extLst>
              </a:tr>
              <a:tr h="529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Entretien &amp; maintenance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7688254"/>
                  </a:ext>
                </a:extLst>
              </a:tr>
              <a:tr h="257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Énergie / fluides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2062303"/>
                  </a:ext>
                </a:extLst>
              </a:tr>
              <a:tr h="529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Dotations aux amortissements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9790005"/>
                  </a:ext>
                </a:extLst>
              </a:tr>
              <a:tr h="257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Autres charges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9651008"/>
                  </a:ext>
                </a:extLst>
              </a:tr>
              <a:tr h="531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TOTAL CHARGES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7524815"/>
                  </a:ext>
                </a:extLst>
              </a:tr>
              <a:tr h="531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BENEFICE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728828"/>
                  </a:ext>
                </a:extLst>
              </a:tr>
            </a:tbl>
          </a:graphicData>
        </a:graphic>
      </p:graphicFrame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94753C1-4671-405C-E7FA-6A9A0FB864AE}"/>
              </a:ext>
            </a:extLst>
          </p:cNvPr>
          <p:cNvSpPr txBox="1">
            <a:spLocks/>
          </p:cNvSpPr>
          <p:nvPr/>
        </p:nvSpPr>
        <p:spPr>
          <a:xfrm rot="18827058">
            <a:off x="3927385" y="3948274"/>
            <a:ext cx="2947916" cy="461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+mj-lt"/>
              <a:buAutoNum type="romanUcPeriod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6286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2000" b="1" dirty="0">
                <a:solidFill>
                  <a:schemeClr val="accent4"/>
                </a:solidFill>
                <a:latin typeface="Fira Sans Medium" panose="020B0603050000020004" pitchFamily="34" charset="0"/>
              </a:rPr>
              <a:t>Comptabilité générale</a:t>
            </a:r>
          </a:p>
          <a:p>
            <a:endParaRPr lang="fr-FR" sz="2200" b="1" dirty="0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6271353-843E-1325-5348-254EA32634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431333"/>
              </p:ext>
            </p:extLst>
          </p:nvPr>
        </p:nvGraphicFramePr>
        <p:xfrm>
          <a:off x="7066096" y="1864228"/>
          <a:ext cx="4104084" cy="46291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2042">
                  <a:extLst>
                    <a:ext uri="{9D8B030D-6E8A-4147-A177-3AD203B41FA5}">
                      <a16:colId xmlns:a16="http://schemas.microsoft.com/office/drawing/2014/main" val="2677792796"/>
                    </a:ext>
                  </a:extLst>
                </a:gridCol>
                <a:gridCol w="2052042">
                  <a:extLst>
                    <a:ext uri="{9D8B030D-6E8A-4147-A177-3AD203B41FA5}">
                      <a16:colId xmlns:a16="http://schemas.microsoft.com/office/drawing/2014/main" val="2264014345"/>
                    </a:ext>
                  </a:extLst>
                </a:gridCol>
              </a:tblGrid>
              <a:tr h="6139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PRODUITS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Total général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81495234"/>
                  </a:ext>
                </a:extLst>
              </a:tr>
              <a:tr h="4919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Contributions des familles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2468839"/>
                  </a:ext>
                </a:extLst>
              </a:tr>
              <a:tr h="744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Concours et subventions de fonctionnement (État, CT)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8084185"/>
                  </a:ext>
                </a:extLst>
              </a:tr>
              <a:tr h="9969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Financements apprentissage (OPCO, Région, etc.)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713855"/>
                  </a:ext>
                </a:extLst>
              </a:tr>
              <a:tr h="239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Dons et mécénat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6821296"/>
                  </a:ext>
                </a:extLst>
              </a:tr>
              <a:tr h="4919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Autres produits d’exploitation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4186719"/>
                  </a:ext>
                </a:extLst>
              </a:tr>
              <a:tr h="5252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TOTAL PRODUITS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8703000"/>
                  </a:ext>
                </a:extLst>
              </a:tr>
              <a:tr h="5252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DEFICIT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3980236"/>
                  </a:ext>
                </a:extLst>
              </a:tr>
            </a:tbl>
          </a:graphicData>
        </a:graphic>
      </p:graphicFrame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EA4B468F-9E73-21BD-84AA-2B3D511A1FA5}"/>
              </a:ext>
            </a:extLst>
          </p:cNvPr>
          <p:cNvSpPr txBox="1">
            <a:spLocks/>
          </p:cNvSpPr>
          <p:nvPr/>
        </p:nvSpPr>
        <p:spPr>
          <a:xfrm rot="18333460">
            <a:off x="8923394" y="3948276"/>
            <a:ext cx="2947916" cy="461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+mj-lt"/>
              <a:buAutoNum type="romanUcPeriod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6286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2000" b="1" dirty="0">
                <a:solidFill>
                  <a:schemeClr val="accent4"/>
                </a:solidFill>
                <a:latin typeface="Fira Sans Medium" panose="020B0603050000020004" pitchFamily="34" charset="0"/>
              </a:rPr>
              <a:t>Comptabilité générale</a:t>
            </a:r>
          </a:p>
          <a:p>
            <a:endParaRPr lang="fr-FR" sz="2200" b="1" dirty="0"/>
          </a:p>
        </p:txBody>
      </p:sp>
    </p:spTree>
    <p:extLst>
      <p:ext uri="{BB962C8B-B14F-4D97-AF65-F5344CB8AC3E}">
        <p14:creationId xmlns:p14="http://schemas.microsoft.com/office/powerpoint/2010/main" val="1512811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D1795-FFD0-DA63-13D9-7447E571D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CC3118-9937-5BC9-675C-F3161B4CD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0" y="929368"/>
            <a:ext cx="10964379" cy="1882541"/>
          </a:xfrm>
        </p:spPr>
        <p:txBody>
          <a:bodyPr>
            <a:normAutofit/>
          </a:bodyPr>
          <a:lstStyle/>
          <a:p>
            <a:r>
              <a:rPr lang="fr-FR" dirty="0"/>
              <a:t>2. Découvrons la comptabilité analytique 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68BD9DA-3966-63DD-6651-009C1E8D2AE4}"/>
              </a:ext>
            </a:extLst>
          </p:cNvPr>
          <p:cNvSpPr txBox="1">
            <a:spLocks/>
          </p:cNvSpPr>
          <p:nvPr/>
        </p:nvSpPr>
        <p:spPr>
          <a:xfrm>
            <a:off x="3938164" y="3474935"/>
            <a:ext cx="6337950" cy="18825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Fira Sans Medium" panose="020B06030500000200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Prenons un exemple … </a:t>
            </a:r>
          </a:p>
        </p:txBody>
      </p:sp>
    </p:spTree>
    <p:extLst>
      <p:ext uri="{BB962C8B-B14F-4D97-AF65-F5344CB8AC3E}">
        <p14:creationId xmlns:p14="http://schemas.microsoft.com/office/powerpoint/2010/main" val="46007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4FCF6-27F9-6BC1-255B-50E71BD26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5AE400-DCC6-9D55-B8E0-B63D1F9F0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720" y="227268"/>
            <a:ext cx="11013970" cy="1882541"/>
          </a:xfrm>
        </p:spPr>
        <p:txBody>
          <a:bodyPr>
            <a:normAutofit/>
          </a:bodyPr>
          <a:lstStyle/>
          <a:p>
            <a:r>
              <a:rPr lang="fr-FR" sz="3200" dirty="0">
                <a:latin typeface="Fira Sans" panose="020B0503050000020004" pitchFamily="34" charset="0"/>
              </a:rPr>
              <a:t>Une illustration, nos élèves partent en voyage !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B8243D2-7A9D-6324-9F5F-BC3511D764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7431" y="941208"/>
            <a:ext cx="10590741" cy="122962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fr-FR" dirty="0"/>
              <a:t>Un </a:t>
            </a:r>
            <a:r>
              <a:rPr lang="fr-FR" sz="2000" dirty="0"/>
              <a:t>établissement</a:t>
            </a:r>
            <a:r>
              <a:rPr lang="fr-FR" dirty="0"/>
              <a:t> scolaire organise des voyages pour ces élèves  :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6D02513A-E719-44D8-C1B6-8161E9E49F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0234" y="2308435"/>
            <a:ext cx="4581522" cy="504926"/>
          </a:xfrm>
        </p:spPr>
        <p:txBody>
          <a:bodyPr>
            <a:noAutofit/>
          </a:bodyPr>
          <a:lstStyle/>
          <a:p>
            <a:r>
              <a:rPr lang="fr-FR" sz="1800" dirty="0"/>
              <a:t>Présentation de la comptabilité générale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3A8E978-E08A-97C1-CDDC-DB7BE31CEB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9001" y="2325469"/>
            <a:ext cx="5056487" cy="504926"/>
          </a:xfrm>
        </p:spPr>
        <p:txBody>
          <a:bodyPr>
            <a:normAutofit/>
          </a:bodyPr>
          <a:lstStyle/>
          <a:p>
            <a:r>
              <a:rPr lang="fr-FR" sz="1800" dirty="0"/>
              <a:t>Présentation de la comptabilité analytique</a:t>
            </a: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8C6DC380-6D1E-2D1A-CD6D-3BA1F71FB3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247692"/>
              </p:ext>
            </p:extLst>
          </p:nvPr>
        </p:nvGraphicFramePr>
        <p:xfrm>
          <a:off x="849085" y="2728461"/>
          <a:ext cx="4531303" cy="1958709"/>
        </p:xfrm>
        <a:graphic>
          <a:graphicData uri="http://schemas.openxmlformats.org/drawingml/2006/table">
            <a:tbl>
              <a:tblPr/>
              <a:tblGrid>
                <a:gridCol w="1204209">
                  <a:extLst>
                    <a:ext uri="{9D8B030D-6E8A-4147-A177-3AD203B41FA5}">
                      <a16:colId xmlns:a16="http://schemas.microsoft.com/office/drawing/2014/main" val="692649765"/>
                    </a:ext>
                  </a:extLst>
                </a:gridCol>
                <a:gridCol w="1986325">
                  <a:extLst>
                    <a:ext uri="{9D8B030D-6E8A-4147-A177-3AD203B41FA5}">
                      <a16:colId xmlns:a16="http://schemas.microsoft.com/office/drawing/2014/main" val="578295808"/>
                    </a:ext>
                  </a:extLst>
                </a:gridCol>
                <a:gridCol w="1340769">
                  <a:extLst>
                    <a:ext uri="{9D8B030D-6E8A-4147-A177-3AD203B41FA5}">
                      <a16:colId xmlns:a16="http://schemas.microsoft.com/office/drawing/2014/main" val="389354145"/>
                    </a:ext>
                  </a:extLst>
                </a:gridCol>
              </a:tblGrid>
              <a:tr h="284026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Compte </a:t>
                      </a:r>
                      <a:endParaRPr lang="fr-FR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Libellé </a:t>
                      </a:r>
                      <a:endParaRPr lang="fr-FR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Montant </a:t>
                      </a:r>
                      <a:endParaRPr lang="fr-FR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368351"/>
                  </a:ext>
                </a:extLst>
              </a:tr>
              <a:tr h="300773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625 </a:t>
                      </a:r>
                      <a:endParaRPr lang="fr-FR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 dirty="0">
                          <a:effectLst/>
                          <a:latin typeface="Aptos" panose="020B0004020202020204" pitchFamily="34" charset="0"/>
                        </a:rPr>
                        <a:t>Transport </a:t>
                      </a:r>
                      <a:endParaRPr lang="fr-FR" b="0" i="0" dirty="0"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733621"/>
                  </a:ext>
                </a:extLst>
              </a:tr>
              <a:tr h="300773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615 </a:t>
                      </a:r>
                      <a:endParaRPr lang="fr-FR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>
                          <a:effectLst/>
                          <a:latin typeface="Aptos" panose="020B0004020202020204" pitchFamily="34" charset="0"/>
                        </a:rPr>
                        <a:t>Hébergement </a:t>
                      </a:r>
                      <a:endParaRPr lang="fr-FR" b="0" i="0"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816181"/>
                  </a:ext>
                </a:extLst>
              </a:tr>
              <a:tr h="300773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622 </a:t>
                      </a:r>
                      <a:endParaRPr lang="fr-FR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>
                          <a:effectLst/>
                          <a:latin typeface="Aptos" panose="020B0004020202020204" pitchFamily="34" charset="0"/>
                        </a:rPr>
                        <a:t>Activités pédagogiques </a:t>
                      </a:r>
                      <a:endParaRPr lang="fr-FR" b="0" i="0"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606462"/>
                  </a:ext>
                </a:extLst>
              </a:tr>
              <a:tr h="47159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401 </a:t>
                      </a:r>
                      <a:endParaRPr lang="fr-FR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>
                          <a:effectLst/>
                          <a:latin typeface="Aptos" panose="020B0004020202020204" pitchFamily="34" charset="0"/>
                        </a:rPr>
                        <a:t>Remboursement familles </a:t>
                      </a:r>
                      <a:endParaRPr lang="fr-FR" b="0" i="0"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0791"/>
                  </a:ext>
                </a:extLst>
              </a:tr>
              <a:tr h="300773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Résultat </a:t>
                      </a:r>
                      <a:endParaRPr lang="fr-FR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>
                          <a:effectLst/>
                          <a:latin typeface="Aptos" panose="020B0004020202020204" pitchFamily="34" charset="0"/>
                        </a:rPr>
                        <a:t>Total</a:t>
                      </a:r>
                      <a:r>
                        <a:rPr lang="fr-FR" sz="1200" b="0" i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fr-FR" b="0" i="0"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235466"/>
                  </a:ext>
                </a:extLst>
              </a:tr>
            </a:tbl>
          </a:graphicData>
        </a:graphic>
      </p:graphicFrame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80D61BF4-4E00-0F16-462C-4FFE681E62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142031"/>
              </p:ext>
            </p:extLst>
          </p:nvPr>
        </p:nvGraphicFramePr>
        <p:xfrm>
          <a:off x="6129696" y="2704735"/>
          <a:ext cx="5541639" cy="2206728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675483">
                  <a:extLst>
                    <a:ext uri="{9D8B030D-6E8A-4147-A177-3AD203B41FA5}">
                      <a16:colId xmlns:a16="http://schemas.microsoft.com/office/drawing/2014/main" val="537584226"/>
                    </a:ext>
                  </a:extLst>
                </a:gridCol>
                <a:gridCol w="732854">
                  <a:extLst>
                    <a:ext uri="{9D8B030D-6E8A-4147-A177-3AD203B41FA5}">
                      <a16:colId xmlns:a16="http://schemas.microsoft.com/office/drawing/2014/main" val="4057930889"/>
                    </a:ext>
                  </a:extLst>
                </a:gridCol>
                <a:gridCol w="901475">
                  <a:extLst>
                    <a:ext uri="{9D8B030D-6E8A-4147-A177-3AD203B41FA5}">
                      <a16:colId xmlns:a16="http://schemas.microsoft.com/office/drawing/2014/main" val="3072863578"/>
                    </a:ext>
                  </a:extLst>
                </a:gridCol>
                <a:gridCol w="713398">
                  <a:extLst>
                    <a:ext uri="{9D8B030D-6E8A-4147-A177-3AD203B41FA5}">
                      <a16:colId xmlns:a16="http://schemas.microsoft.com/office/drawing/2014/main" val="3840215686"/>
                    </a:ext>
                  </a:extLst>
                </a:gridCol>
                <a:gridCol w="823651">
                  <a:extLst>
                    <a:ext uri="{9D8B030D-6E8A-4147-A177-3AD203B41FA5}">
                      <a16:colId xmlns:a16="http://schemas.microsoft.com/office/drawing/2014/main" val="2982359257"/>
                    </a:ext>
                  </a:extLst>
                </a:gridCol>
                <a:gridCol w="918310">
                  <a:extLst>
                    <a:ext uri="{9D8B030D-6E8A-4147-A177-3AD203B41FA5}">
                      <a16:colId xmlns:a16="http://schemas.microsoft.com/office/drawing/2014/main" val="4017984015"/>
                    </a:ext>
                  </a:extLst>
                </a:gridCol>
                <a:gridCol w="776468">
                  <a:extLst>
                    <a:ext uri="{9D8B030D-6E8A-4147-A177-3AD203B41FA5}">
                      <a16:colId xmlns:a16="http://schemas.microsoft.com/office/drawing/2014/main" val="1109240877"/>
                    </a:ext>
                  </a:extLst>
                </a:gridCol>
              </a:tblGrid>
              <a:tr h="425781">
                <a:tc rowSpan="2">
                  <a:txBody>
                    <a:bodyPr/>
                    <a:lstStyle/>
                    <a:p>
                      <a:pPr algn="ctr" rtl="0" fontAlgn="base">
                        <a:lnSpc>
                          <a:spcPts val="1569"/>
                        </a:lnSpc>
                        <a:buNone/>
                      </a:pPr>
                      <a:r>
                        <a:rPr lang="fr-FR" sz="1200" b="1" dirty="0">
                          <a:effectLst/>
                        </a:rPr>
                        <a:t>Voyage</a:t>
                      </a:r>
                      <a:r>
                        <a:rPr lang="fr-FR" sz="1200" b="0" dirty="0">
                          <a:effectLst/>
                        </a:rPr>
                        <a:t> </a:t>
                      </a: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 rtl="0" fontAlgn="base">
                        <a:lnSpc>
                          <a:spcPts val="1569"/>
                        </a:lnSpc>
                        <a:buNone/>
                      </a:pPr>
                      <a:r>
                        <a:rPr lang="fr-FR" sz="1000" b="0" i="0" dirty="0">
                          <a:effectLst/>
                        </a:rPr>
                        <a:t>Charges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0" fontAlgn="base">
                        <a:lnSpc>
                          <a:spcPts val="1569"/>
                        </a:lnSpc>
                        <a:buNone/>
                      </a:pPr>
                      <a:endParaRPr lang="fr-FR" sz="1000" b="0" i="0" dirty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0" fontAlgn="base">
                        <a:lnSpc>
                          <a:spcPts val="1569"/>
                        </a:lnSpc>
                        <a:buNone/>
                      </a:pPr>
                      <a:endParaRPr lang="fr-FR" sz="1000" b="0" i="0" dirty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0" fontAlgn="base">
                        <a:lnSpc>
                          <a:spcPts val="1569"/>
                        </a:lnSpc>
                        <a:buNone/>
                      </a:pPr>
                      <a:endParaRPr lang="fr-FR" sz="1000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569"/>
                        </a:lnSpc>
                        <a:buNone/>
                      </a:pPr>
                      <a:r>
                        <a:rPr lang="fr-FR" sz="1000" b="1" dirty="0">
                          <a:effectLst/>
                        </a:rPr>
                        <a:t>Produits</a:t>
                      </a:r>
                      <a:endParaRPr lang="fr-FR" sz="1000" b="0" i="0" dirty="0">
                        <a:effectLst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rtl="0" fontAlgn="base">
                        <a:lnSpc>
                          <a:spcPts val="1569"/>
                        </a:lnSpc>
                        <a:buNone/>
                      </a:pPr>
                      <a:r>
                        <a:rPr lang="fr-FR" sz="1000" b="1" dirty="0">
                          <a:effectLst/>
                        </a:rPr>
                        <a:t>Résultat</a:t>
                      </a:r>
                      <a:r>
                        <a:rPr lang="fr-FR" sz="1000" b="0" dirty="0">
                          <a:effectLst/>
                        </a:rPr>
                        <a:t> </a:t>
                      </a:r>
                      <a:endParaRPr lang="fr-FR" sz="1000" b="0" i="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966028"/>
                  </a:ext>
                </a:extLst>
              </a:tr>
              <a:tr h="664493">
                <a:tc vMerge="1">
                  <a:txBody>
                    <a:bodyPr/>
                    <a:lstStyle/>
                    <a:p>
                      <a:pPr algn="ctr" rtl="0" fontAlgn="base">
                        <a:lnSpc>
                          <a:spcPts val="1569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569"/>
                        </a:lnSpc>
                        <a:buNone/>
                      </a:pPr>
                      <a:r>
                        <a:rPr lang="fr-FR" sz="1000" b="1" dirty="0">
                          <a:effectLst/>
                        </a:rPr>
                        <a:t>Transport</a:t>
                      </a:r>
                      <a:r>
                        <a:rPr lang="fr-FR" sz="1000" b="0" dirty="0">
                          <a:effectLst/>
                        </a:rPr>
                        <a:t> </a:t>
                      </a:r>
                      <a:endParaRPr lang="fr-FR" sz="1000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569"/>
                        </a:lnSpc>
                        <a:buNone/>
                      </a:pPr>
                      <a:r>
                        <a:rPr lang="fr-FR" sz="900" b="1" dirty="0">
                          <a:effectLst/>
                        </a:rPr>
                        <a:t>Hébergement</a:t>
                      </a:r>
                      <a:r>
                        <a:rPr lang="fr-FR" sz="900" b="0" dirty="0">
                          <a:effectLst/>
                        </a:rPr>
                        <a:t> </a:t>
                      </a:r>
                      <a:endParaRPr lang="fr-FR" sz="900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569"/>
                        </a:lnSpc>
                        <a:buNone/>
                      </a:pPr>
                      <a:r>
                        <a:rPr lang="fr-FR" sz="1000" b="1" dirty="0">
                          <a:effectLst/>
                        </a:rPr>
                        <a:t>Activités pédagogiques </a:t>
                      </a:r>
                      <a:r>
                        <a:rPr lang="fr-FR" sz="1000" b="0" dirty="0">
                          <a:effectLst/>
                        </a:rPr>
                        <a:t> </a:t>
                      </a:r>
                      <a:endParaRPr lang="fr-FR" sz="1000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569"/>
                        </a:lnSpc>
                        <a:buNone/>
                      </a:pPr>
                      <a:r>
                        <a:rPr lang="fr-FR" sz="1000" b="1" i="0" dirty="0">
                          <a:solidFill>
                            <a:schemeClr val="accent4"/>
                          </a:solidFill>
                          <a:effectLst/>
                        </a:rPr>
                        <a:t>Charges indirectes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569"/>
                        </a:lnSpc>
                        <a:buNone/>
                      </a:pPr>
                      <a:r>
                        <a:rPr lang="fr-FR" sz="1000" b="1" i="0" dirty="0">
                          <a:effectLst/>
                        </a:rPr>
                        <a:t>Remboursement familles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rtl="0" fontAlgn="base">
                        <a:lnSpc>
                          <a:spcPts val="1569"/>
                        </a:lnSpc>
                        <a:buNone/>
                      </a:pPr>
                      <a:endParaRPr lang="fr-FR" sz="1000" b="0" i="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9028401"/>
                  </a:ext>
                </a:extLst>
              </a:tr>
              <a:tr h="47872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r>
                        <a:rPr lang="fr-FR" sz="1200" b="0" dirty="0">
                          <a:effectLst/>
                        </a:rPr>
                        <a:t> CM1 </a:t>
                      </a: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4610544"/>
                  </a:ext>
                </a:extLst>
              </a:tr>
              <a:tr h="309229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r>
                        <a:rPr lang="fr-FR" sz="1200" b="0" i="0" dirty="0">
                          <a:effectLst/>
                        </a:rPr>
                        <a:t>2nde</a:t>
                      </a: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4056812"/>
                  </a:ext>
                </a:extLst>
              </a:tr>
              <a:tr h="309229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r>
                        <a:rPr lang="fr-FR" sz="1200" b="1" dirty="0">
                          <a:effectLst/>
                        </a:rPr>
                        <a:t>Total</a:t>
                      </a:r>
                      <a:r>
                        <a:rPr lang="fr-FR" sz="1200" b="0" dirty="0">
                          <a:effectLst/>
                        </a:rPr>
                        <a:t> </a:t>
                      </a: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569"/>
                        </a:lnSpc>
                        <a:buNone/>
                      </a:pPr>
                      <a:endParaRPr lang="fr-FR" b="0" i="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5924845"/>
                  </a:ext>
                </a:extLst>
              </a:tr>
            </a:tbl>
          </a:graphicData>
        </a:graphic>
      </p:graphicFrame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52B88E6A-5166-7601-A632-F277E24F3D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8608" y="4739122"/>
            <a:ext cx="4521780" cy="1856740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fr-FR" sz="1200" b="1" u="sng" dirty="0">
                <a:solidFill>
                  <a:schemeClr val="accent4"/>
                </a:solidFill>
                <a:latin typeface="Fira Sans" panose="020B0503050000020004" pitchFamily="34" charset="0"/>
              </a:rPr>
              <a:t>La Comptabilité générale </a:t>
            </a:r>
            <a:r>
              <a:rPr lang="fr-FR" sz="1200" dirty="0">
                <a:solidFill>
                  <a:schemeClr val="accent4"/>
                </a:solidFill>
                <a:latin typeface="Fira Sans" panose="020B0503050000020004" pitchFamily="34" charset="0"/>
              </a:rPr>
              <a:t>: </a:t>
            </a:r>
          </a:p>
          <a:p>
            <a:pPr fontAlgn="base"/>
            <a:r>
              <a:rPr lang="fr-FR" sz="1200" dirty="0">
                <a:solidFill>
                  <a:schemeClr val="accent4"/>
                </a:solidFill>
                <a:latin typeface="Fira Sans" panose="020B0503050000020004" pitchFamily="34" charset="0"/>
              </a:rPr>
              <a:t>Respecte les obligations légales et donne une vision globale</a:t>
            </a:r>
          </a:p>
          <a:p>
            <a:pPr fontAlgn="base"/>
            <a:r>
              <a:rPr lang="fr-FR" sz="1200" dirty="0">
                <a:solidFill>
                  <a:schemeClr val="accent4"/>
                </a:solidFill>
                <a:latin typeface="Fira Sans" panose="020B0503050000020004" pitchFamily="34" charset="0"/>
              </a:rPr>
              <a:t>Présente les charges et les produits pour les 2 voyages, sans distinction </a:t>
            </a:r>
          </a:p>
          <a:p>
            <a:pPr fontAlgn="base"/>
            <a:r>
              <a:rPr lang="fr-FR" sz="1200" dirty="0">
                <a:solidFill>
                  <a:schemeClr val="accent4"/>
                </a:solidFill>
                <a:latin typeface="Fira Sans" panose="020B0503050000020004" pitchFamily="34" charset="0"/>
              </a:rPr>
              <a:t>... </a:t>
            </a:r>
            <a:r>
              <a:rPr lang="fr-FR" sz="1200" b="1" dirty="0">
                <a:solidFill>
                  <a:schemeClr val="accent2"/>
                </a:solidFill>
                <a:latin typeface="Fira Sans" panose="020B0503050000020004" pitchFamily="34" charset="0"/>
              </a:rPr>
              <a:t>Mais n’indique pas le budget par voyage </a:t>
            </a:r>
          </a:p>
        </p:txBody>
      </p:sp>
      <p:sp>
        <p:nvSpPr>
          <p:cNvPr id="21" name="Espace réservé du texte 3">
            <a:extLst>
              <a:ext uri="{FF2B5EF4-FFF2-40B4-BE49-F238E27FC236}">
                <a16:creationId xmlns:a16="http://schemas.microsoft.com/office/drawing/2014/main" id="{981C57E3-F65C-34F1-2D41-F356C27BEBBE}"/>
              </a:ext>
            </a:extLst>
          </p:cNvPr>
          <p:cNvSpPr txBox="1">
            <a:spLocks/>
          </p:cNvSpPr>
          <p:nvPr/>
        </p:nvSpPr>
        <p:spPr>
          <a:xfrm>
            <a:off x="5732194" y="4975840"/>
            <a:ext cx="6336641" cy="1084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Font typeface="Arial" panose="020B0604020202020204" pitchFamily="34" charset="0"/>
              <a:buNone/>
            </a:pPr>
            <a:r>
              <a:rPr lang="fr-FR" sz="1200" b="1" u="sng" dirty="0">
                <a:solidFill>
                  <a:schemeClr val="accent4"/>
                </a:solidFill>
                <a:latin typeface="Fira Sans" panose="020B0503050000020004" pitchFamily="34" charset="0"/>
              </a:rPr>
              <a:t>La Comptabilité analytique </a:t>
            </a:r>
            <a:r>
              <a:rPr lang="fr-FR" sz="1200" dirty="0">
                <a:solidFill>
                  <a:schemeClr val="accent4"/>
                </a:solidFill>
                <a:latin typeface="Fira Sans" panose="020B0503050000020004" pitchFamily="34" charset="0"/>
              </a:rPr>
              <a:t>: </a:t>
            </a:r>
          </a:p>
          <a:p>
            <a:pPr fontAlgn="base"/>
            <a:r>
              <a:rPr lang="fr-FR" sz="1200" dirty="0">
                <a:solidFill>
                  <a:schemeClr val="accent4"/>
                </a:solidFill>
                <a:latin typeface="Fira Sans" panose="020B0503050000020004" pitchFamily="34" charset="0"/>
              </a:rPr>
              <a:t>Permet de disposer d’un budget par voyage, y compris les charges indirectes (temps de travail de la secrétaire, fournitures, …) et d’apprécier leur couverture par les contributions appelées à ce titre</a:t>
            </a:r>
          </a:p>
          <a:p>
            <a:pPr fontAlgn="base"/>
            <a:r>
              <a:rPr lang="fr-FR" sz="1200" dirty="0">
                <a:solidFill>
                  <a:schemeClr val="accent4"/>
                </a:solidFill>
                <a:latin typeface="Fira Sans" panose="020B0503050000020004" pitchFamily="34" charset="0"/>
              </a:rPr>
              <a:t>Elle permet donc de piloter chaque voyage et d’identifier les axes d’amélioration</a:t>
            </a:r>
          </a:p>
          <a:p>
            <a:pPr fontAlgn="base"/>
            <a:r>
              <a:rPr lang="fr-FR" sz="1200" dirty="0">
                <a:solidFill>
                  <a:schemeClr val="accent4"/>
                </a:solidFill>
                <a:latin typeface="Fira Sans" panose="020B0503050000020004" pitchFamily="34" charset="0"/>
              </a:rPr>
              <a:t>Par extension, elle permet pour l’Ogec  d’identifier ces mêmes axes d’amélioration pour l’ensemble des activités de l’établissement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27A823F5-775C-B9FC-C61A-58FB3DD5FBF8}"/>
              </a:ext>
            </a:extLst>
          </p:cNvPr>
          <p:cNvSpPr txBox="1">
            <a:spLocks/>
          </p:cNvSpPr>
          <p:nvPr/>
        </p:nvSpPr>
        <p:spPr>
          <a:xfrm rot="20512136">
            <a:off x="7593864" y="3989760"/>
            <a:ext cx="3279833" cy="503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+mj-lt"/>
              <a:buAutoNum type="romanUcPeriod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6286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2000" b="1" dirty="0">
                <a:solidFill>
                  <a:schemeClr val="accent5"/>
                </a:solidFill>
                <a:latin typeface="Fira Sans Medium" panose="020B0603050000020004" pitchFamily="34" charset="0"/>
              </a:rPr>
              <a:t>Comptabilité analytique</a:t>
            </a:r>
          </a:p>
          <a:p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A262ADC-3983-2B25-46B0-D9FC87C0AC8B}"/>
              </a:ext>
            </a:extLst>
          </p:cNvPr>
          <p:cNvSpPr txBox="1">
            <a:spLocks/>
          </p:cNvSpPr>
          <p:nvPr/>
        </p:nvSpPr>
        <p:spPr>
          <a:xfrm rot="20706546">
            <a:off x="2617615" y="4011073"/>
            <a:ext cx="2947916" cy="461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+mj-lt"/>
              <a:buAutoNum type="romanUcPeriod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6286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2000" b="1" dirty="0">
                <a:solidFill>
                  <a:schemeClr val="accent4"/>
                </a:solidFill>
                <a:latin typeface="Fira Sans Medium" panose="020B0603050000020004" pitchFamily="34" charset="0"/>
              </a:rPr>
              <a:t>Comptabilité générale</a:t>
            </a:r>
          </a:p>
          <a:p>
            <a:endParaRPr lang="fr-FR" sz="22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E58D63-A94F-AC07-8AAA-AA50C9712960}"/>
              </a:ext>
            </a:extLst>
          </p:cNvPr>
          <p:cNvSpPr txBox="1"/>
          <p:nvPr/>
        </p:nvSpPr>
        <p:spPr>
          <a:xfrm>
            <a:off x="8469059" y="876831"/>
            <a:ext cx="3202276" cy="523220"/>
          </a:xfrm>
          <a:prstGeom prst="rect">
            <a:avLst/>
          </a:prstGeom>
          <a:noFill/>
          <a:ln>
            <a:solidFill>
              <a:schemeClr val="accent6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tx1"/>
                </a:solidFill>
                <a:latin typeface="Fira Sans" panose="020B0503050000020004" pitchFamily="34" charset="0"/>
              </a:rPr>
              <a:t>Une classe verte pour les élèves de CM1 (26 élèves)</a:t>
            </a:r>
            <a:endParaRPr lang="fr-FR" sz="1400" dirty="0">
              <a:latin typeface="Fira Sans" panose="020B05030500000200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8417C9-7219-3A09-B1FD-15E709A869BF}"/>
              </a:ext>
            </a:extLst>
          </p:cNvPr>
          <p:cNvSpPr txBox="1"/>
          <p:nvPr/>
        </p:nvSpPr>
        <p:spPr>
          <a:xfrm>
            <a:off x="8469058" y="1538372"/>
            <a:ext cx="3202275" cy="523220"/>
          </a:xfrm>
          <a:prstGeom prst="rect">
            <a:avLst/>
          </a:prstGeom>
          <a:noFill/>
          <a:ln>
            <a:solidFill>
              <a:schemeClr val="accent6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fr-FR" sz="1400" dirty="0">
                <a:solidFill>
                  <a:schemeClr val="tx1"/>
                </a:solidFill>
                <a:latin typeface="Fira Sans" panose="020B0503050000020004" pitchFamily="34" charset="0"/>
              </a:rPr>
              <a:t>Un séjour géologie pour une classe de seconde (29 élèves)</a:t>
            </a:r>
          </a:p>
        </p:txBody>
      </p:sp>
    </p:spTree>
    <p:extLst>
      <p:ext uri="{BB962C8B-B14F-4D97-AF65-F5344CB8AC3E}">
        <p14:creationId xmlns:p14="http://schemas.microsoft.com/office/powerpoint/2010/main" val="4022334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B240C4-F213-1190-87B9-5E035CA70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92B66BF-E0B9-3CE0-D9FB-3476DD5687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74325" y="1232413"/>
            <a:ext cx="7978346" cy="4698829"/>
          </a:xfrm>
        </p:spPr>
        <p:txBody>
          <a:bodyPr>
            <a:noAutofit/>
          </a:bodyPr>
          <a:lstStyle/>
          <a:p>
            <a:pPr algn="just"/>
            <a:endParaRPr lang="fr-FR" sz="2200" dirty="0">
              <a:latin typeface="Fira Sans" panose="020B0503050000020004" pitchFamily="34" charset="0"/>
            </a:endParaRPr>
          </a:p>
          <a:p>
            <a:pPr algn="just"/>
            <a:r>
              <a:rPr lang="fr-FR" sz="1800" dirty="0">
                <a:solidFill>
                  <a:schemeClr val="accent4"/>
                </a:solidFill>
                <a:latin typeface="Fira Sans" panose="020B0503050000020004" pitchFamily="34" charset="0"/>
              </a:rPr>
              <a:t>…. Comme Monsieur JOURDAIN, qui fait de la prose sans le savoir, </a:t>
            </a:r>
            <a:r>
              <a:rPr lang="fr-FR" sz="1800" b="1" dirty="0">
                <a:solidFill>
                  <a:schemeClr val="accent5"/>
                </a:solidFill>
                <a:latin typeface="Fira Sans" panose="020B0503050000020004" pitchFamily="34" charset="0"/>
              </a:rPr>
              <a:t>nous faisons de l’analytique dans notre quotidien sans le savoi</a:t>
            </a:r>
            <a:r>
              <a:rPr lang="fr-FR" sz="1800" dirty="0">
                <a:solidFill>
                  <a:schemeClr val="accent2"/>
                </a:solidFill>
                <a:latin typeface="Fira Sans" panose="020B0503050000020004" pitchFamily="34" charset="0"/>
              </a:rPr>
              <a:t>r </a:t>
            </a:r>
            <a:r>
              <a:rPr lang="fr-FR" sz="1800" dirty="0">
                <a:solidFill>
                  <a:schemeClr val="accent4"/>
                </a:solidFill>
                <a:latin typeface="Fira Sans" panose="020B0503050000020004" pitchFamily="34" charset="0"/>
              </a:rPr>
              <a:t>… et c’est elle qui nous intéresse particulièrement dans le pilotage. </a:t>
            </a:r>
          </a:p>
          <a:p>
            <a:pPr algn="just"/>
            <a:endParaRPr lang="fr-FR" sz="2200" dirty="0">
              <a:latin typeface="Fira Sans" panose="020B0503050000020004" pitchFamily="34" charset="0"/>
            </a:endParaRPr>
          </a:p>
          <a:p>
            <a:pPr algn="just"/>
            <a:endParaRPr lang="fr-FR" sz="2200" dirty="0">
              <a:solidFill>
                <a:schemeClr val="accent1"/>
              </a:solidFill>
              <a:latin typeface="Fira Sans" panose="020B0503050000020004" pitchFamily="34" charset="0"/>
            </a:endParaRPr>
          </a:p>
          <a:p>
            <a:pPr algn="just"/>
            <a:r>
              <a:rPr lang="fr-FR" sz="2200" dirty="0">
                <a:solidFill>
                  <a:schemeClr val="accent1"/>
                </a:solidFill>
                <a:latin typeface="Fira Sans" panose="020B0503050000020004" pitchFamily="34" charset="0"/>
              </a:rPr>
              <a:t>Contrairement à la </a:t>
            </a:r>
            <a:r>
              <a:rPr lang="fr-FR" sz="2200" b="1" dirty="0">
                <a:solidFill>
                  <a:schemeClr val="accent2"/>
                </a:solidFill>
                <a:latin typeface="Fira Sans" panose="020B0503050000020004" pitchFamily="34" charset="0"/>
              </a:rPr>
              <a:t>comptabilité générale </a:t>
            </a:r>
            <a:r>
              <a:rPr lang="fr-FR" sz="2200" dirty="0">
                <a:solidFill>
                  <a:schemeClr val="accent1"/>
                </a:solidFill>
                <a:latin typeface="Fira Sans" panose="020B0503050000020004" pitchFamily="34" charset="0"/>
              </a:rPr>
              <a:t>qui répond à une </a:t>
            </a:r>
            <a:r>
              <a:rPr lang="fr-FR" sz="2200" b="1" dirty="0">
                <a:solidFill>
                  <a:schemeClr val="accent2"/>
                </a:solidFill>
                <a:latin typeface="Fira Sans" panose="020B0503050000020004" pitchFamily="34" charset="0"/>
              </a:rPr>
              <a:t>obligation légale, </a:t>
            </a:r>
            <a:r>
              <a:rPr lang="fr-FR" sz="2200" dirty="0">
                <a:solidFill>
                  <a:schemeClr val="accent1"/>
                </a:solidFill>
                <a:latin typeface="Fira Sans" panose="020B0503050000020004" pitchFamily="34" charset="0"/>
              </a:rPr>
              <a:t>parfaitement normée, </a:t>
            </a:r>
            <a:r>
              <a:rPr lang="fr-FR" sz="2200" b="1" dirty="0">
                <a:solidFill>
                  <a:schemeClr val="accent2"/>
                </a:solidFill>
                <a:latin typeface="Fira Sans" panose="020B0503050000020004" pitchFamily="34" charset="0"/>
              </a:rPr>
              <a:t>la comptabilité analytique vient répondre à une question, formulée par l’Ogec</a:t>
            </a:r>
            <a:r>
              <a:rPr lang="fr-FR" sz="2200" dirty="0">
                <a:solidFill>
                  <a:schemeClr val="accent1"/>
                </a:solidFill>
                <a:latin typeface="Fira Sans" panose="020B0503050000020004" pitchFamily="34" charset="0"/>
              </a:rPr>
              <a:t> et s’avère nécessaire pour répondre à certaines obligations de transparence financière. </a:t>
            </a:r>
          </a:p>
          <a:p>
            <a:pPr algn="just"/>
            <a:endParaRPr lang="fr-FR" sz="2200" dirty="0">
              <a:latin typeface="Fira Sans" panose="020B0503050000020004" pitchFamily="34" charset="0"/>
            </a:endParaRPr>
          </a:p>
        </p:txBody>
      </p:sp>
      <p:grpSp>
        <p:nvGrpSpPr>
          <p:cNvPr id="2" name="Graphique 63">
            <a:extLst>
              <a:ext uri="{FF2B5EF4-FFF2-40B4-BE49-F238E27FC236}">
                <a16:creationId xmlns:a16="http://schemas.microsoft.com/office/drawing/2014/main" id="{C3B35C07-CACB-9321-F625-A03FDB09B239}"/>
              </a:ext>
            </a:extLst>
          </p:cNvPr>
          <p:cNvGrpSpPr>
            <a:grpSpLocks noChangeAspect="1"/>
          </p:cNvGrpSpPr>
          <p:nvPr/>
        </p:nvGrpSpPr>
        <p:grpSpPr>
          <a:xfrm rot="20392816">
            <a:off x="1980428" y="2928811"/>
            <a:ext cx="708343" cy="708343"/>
            <a:chOff x="4963360" y="2470784"/>
            <a:chExt cx="360000" cy="360000"/>
          </a:xfrm>
          <a:solidFill>
            <a:srgbClr val="5692C5"/>
          </a:solidFill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927B3ACF-F38A-D012-C8FC-E9F196BC637D}"/>
                </a:ext>
              </a:extLst>
            </p:cNvPr>
            <p:cNvSpPr/>
            <p:nvPr/>
          </p:nvSpPr>
          <p:spPr>
            <a:xfrm>
              <a:off x="5029294" y="2470784"/>
              <a:ext cx="227755" cy="359265"/>
            </a:xfrm>
            <a:custGeom>
              <a:avLst/>
              <a:gdLst>
                <a:gd name="connsiteX0" fmla="*/ 108670 w 227755"/>
                <a:gd name="connsiteY0" fmla="*/ 125 h 359265"/>
                <a:gd name="connsiteX1" fmla="*/ 276 w 227755"/>
                <a:gd name="connsiteY1" fmla="*/ 105952 h 359265"/>
                <a:gd name="connsiteX2" fmla="*/ 34423 w 227755"/>
                <a:gd name="connsiteY2" fmla="*/ 195698 h 359265"/>
                <a:gd name="connsiteX3" fmla="*/ 65308 w 227755"/>
                <a:gd name="connsiteY3" fmla="*/ 253444 h 359265"/>
                <a:gd name="connsiteX4" fmla="*/ 65312 w 227755"/>
                <a:gd name="connsiteY4" fmla="*/ 253466 h 359265"/>
                <a:gd name="connsiteX5" fmla="*/ 66300 w 227755"/>
                <a:gd name="connsiteY5" fmla="*/ 260580 h 359265"/>
                <a:gd name="connsiteX6" fmla="*/ 51182 w 227755"/>
                <a:gd name="connsiteY6" fmla="*/ 260580 h 359265"/>
                <a:gd name="connsiteX7" fmla="*/ 51182 w 227755"/>
                <a:gd name="connsiteY7" fmla="*/ 275899 h 359265"/>
                <a:gd name="connsiteX8" fmla="*/ 66845 w 227755"/>
                <a:gd name="connsiteY8" fmla="*/ 275899 h 359265"/>
                <a:gd name="connsiteX9" fmla="*/ 66845 w 227755"/>
                <a:gd name="connsiteY9" fmla="*/ 296566 h 359265"/>
                <a:gd name="connsiteX10" fmla="*/ 51182 w 227755"/>
                <a:gd name="connsiteY10" fmla="*/ 296566 h 359265"/>
                <a:gd name="connsiteX11" fmla="*/ 51182 w 227755"/>
                <a:gd name="connsiteY11" fmla="*/ 311885 h 359265"/>
                <a:gd name="connsiteX12" fmla="*/ 66845 w 227755"/>
                <a:gd name="connsiteY12" fmla="*/ 311885 h 359265"/>
                <a:gd name="connsiteX13" fmla="*/ 66845 w 227755"/>
                <a:gd name="connsiteY13" fmla="*/ 316845 h 359265"/>
                <a:gd name="connsiteX14" fmla="*/ 74505 w 227755"/>
                <a:gd name="connsiteY14" fmla="*/ 324505 h 359265"/>
                <a:gd name="connsiteX15" fmla="*/ 82995 w 227755"/>
                <a:gd name="connsiteY15" fmla="*/ 324505 h 359265"/>
                <a:gd name="connsiteX16" fmla="*/ 82995 w 227755"/>
                <a:gd name="connsiteY16" fmla="*/ 343205 h 359265"/>
                <a:gd name="connsiteX17" fmla="*/ 99788 w 227755"/>
                <a:gd name="connsiteY17" fmla="*/ 359998 h 359265"/>
                <a:gd name="connsiteX18" fmla="*/ 128339 w 227755"/>
                <a:gd name="connsiteY18" fmla="*/ 359998 h 359265"/>
                <a:gd name="connsiteX19" fmla="*/ 145131 w 227755"/>
                <a:gd name="connsiteY19" fmla="*/ 343205 h 359265"/>
                <a:gd name="connsiteX20" fmla="*/ 145131 w 227755"/>
                <a:gd name="connsiteY20" fmla="*/ 324505 h 359265"/>
                <a:gd name="connsiteX21" fmla="*/ 153617 w 227755"/>
                <a:gd name="connsiteY21" fmla="*/ 324505 h 359265"/>
                <a:gd name="connsiteX22" fmla="*/ 161277 w 227755"/>
                <a:gd name="connsiteY22" fmla="*/ 316845 h 359265"/>
                <a:gd name="connsiteX23" fmla="*/ 161277 w 227755"/>
                <a:gd name="connsiteY23" fmla="*/ 311885 h 359265"/>
                <a:gd name="connsiteX24" fmla="*/ 175287 w 227755"/>
                <a:gd name="connsiteY24" fmla="*/ 311885 h 359265"/>
                <a:gd name="connsiteX25" fmla="*/ 175287 w 227755"/>
                <a:gd name="connsiteY25" fmla="*/ 296566 h 359265"/>
                <a:gd name="connsiteX26" fmla="*/ 161277 w 227755"/>
                <a:gd name="connsiteY26" fmla="*/ 296566 h 359265"/>
                <a:gd name="connsiteX27" fmla="*/ 161277 w 227755"/>
                <a:gd name="connsiteY27" fmla="*/ 275899 h 359265"/>
                <a:gd name="connsiteX28" fmla="*/ 175287 w 227755"/>
                <a:gd name="connsiteY28" fmla="*/ 275899 h 359265"/>
                <a:gd name="connsiteX29" fmla="*/ 175287 w 227755"/>
                <a:gd name="connsiteY29" fmla="*/ 260580 h 359265"/>
                <a:gd name="connsiteX30" fmla="*/ 161824 w 227755"/>
                <a:gd name="connsiteY30" fmla="*/ 260580 h 359265"/>
                <a:gd name="connsiteX31" fmla="*/ 162818 w 227755"/>
                <a:gd name="connsiteY31" fmla="*/ 253444 h 359265"/>
                <a:gd name="connsiteX32" fmla="*/ 162818 w 227755"/>
                <a:gd name="connsiteY32" fmla="*/ 253444 h 359265"/>
                <a:gd name="connsiteX33" fmla="*/ 193707 w 227755"/>
                <a:gd name="connsiteY33" fmla="*/ 195691 h 359265"/>
                <a:gd name="connsiteX34" fmla="*/ 228131 w 227755"/>
                <a:gd name="connsiteY34" fmla="*/ 114068 h 359265"/>
                <a:gd name="connsiteX35" fmla="*/ 108670 w 227755"/>
                <a:gd name="connsiteY35" fmla="*/ 125 h 359265"/>
                <a:gd name="connsiteX36" fmla="*/ 129812 w 227755"/>
                <a:gd name="connsiteY36" fmla="*/ 343205 h 359265"/>
                <a:gd name="connsiteX37" fmla="*/ 128339 w 227755"/>
                <a:gd name="connsiteY37" fmla="*/ 344679 h 359265"/>
                <a:gd name="connsiteX38" fmla="*/ 99788 w 227755"/>
                <a:gd name="connsiteY38" fmla="*/ 344679 h 359265"/>
                <a:gd name="connsiteX39" fmla="*/ 98314 w 227755"/>
                <a:gd name="connsiteY39" fmla="*/ 343205 h 359265"/>
                <a:gd name="connsiteX40" fmla="*/ 98314 w 227755"/>
                <a:gd name="connsiteY40" fmla="*/ 324505 h 359265"/>
                <a:gd name="connsiteX41" fmla="*/ 129812 w 227755"/>
                <a:gd name="connsiteY41" fmla="*/ 324505 h 359265"/>
                <a:gd name="connsiteX42" fmla="*/ 129812 w 227755"/>
                <a:gd name="connsiteY42" fmla="*/ 343205 h 359265"/>
                <a:gd name="connsiteX43" fmla="*/ 145958 w 227755"/>
                <a:gd name="connsiteY43" fmla="*/ 270790 h 359265"/>
                <a:gd name="connsiteX44" fmla="*/ 145958 w 227755"/>
                <a:gd name="connsiteY44" fmla="*/ 309185 h 359265"/>
                <a:gd name="connsiteX45" fmla="*/ 82165 w 227755"/>
                <a:gd name="connsiteY45" fmla="*/ 309185 h 359265"/>
                <a:gd name="connsiteX46" fmla="*/ 82165 w 227755"/>
                <a:gd name="connsiteY46" fmla="*/ 270790 h 359265"/>
                <a:gd name="connsiteX47" fmla="*/ 81622 w 227755"/>
                <a:gd name="connsiteY47" fmla="*/ 259780 h 359265"/>
                <a:gd name="connsiteX48" fmla="*/ 146505 w 227755"/>
                <a:gd name="connsiteY48" fmla="*/ 259780 h 359265"/>
                <a:gd name="connsiteX49" fmla="*/ 145958 w 227755"/>
                <a:gd name="connsiteY49" fmla="*/ 270790 h 359265"/>
                <a:gd name="connsiteX50" fmla="*/ 183010 w 227755"/>
                <a:gd name="connsiteY50" fmla="*/ 184725 h 359265"/>
                <a:gd name="connsiteX51" fmla="*/ 149017 w 227755"/>
                <a:gd name="connsiteY51" fmla="*/ 244460 h 359265"/>
                <a:gd name="connsiteX52" fmla="*/ 79108 w 227755"/>
                <a:gd name="connsiteY52" fmla="*/ 244460 h 359265"/>
                <a:gd name="connsiteX53" fmla="*/ 45119 w 227755"/>
                <a:gd name="connsiteY53" fmla="*/ 184733 h 359265"/>
                <a:gd name="connsiteX54" fmla="*/ 15558 w 227755"/>
                <a:gd name="connsiteY54" fmla="*/ 107015 h 359265"/>
                <a:gd name="connsiteX55" fmla="*/ 109373 w 227755"/>
                <a:gd name="connsiteY55" fmla="*/ 15429 h 359265"/>
                <a:gd name="connsiteX56" fmla="*/ 212811 w 227755"/>
                <a:gd name="connsiteY56" fmla="*/ 114068 h 359265"/>
                <a:gd name="connsiteX57" fmla="*/ 183010 w 227755"/>
                <a:gd name="connsiteY57" fmla="*/ 184725 h 359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227755" h="359265">
                  <a:moveTo>
                    <a:pt x="108670" y="125"/>
                  </a:moveTo>
                  <a:cubicBezTo>
                    <a:pt x="50872" y="2788"/>
                    <a:pt x="4274" y="48289"/>
                    <a:pt x="276" y="105952"/>
                  </a:cubicBezTo>
                  <a:cubicBezTo>
                    <a:pt x="-2050" y="139560"/>
                    <a:pt x="10397" y="172278"/>
                    <a:pt x="34423" y="195698"/>
                  </a:cubicBezTo>
                  <a:cubicBezTo>
                    <a:pt x="50804" y="211668"/>
                    <a:pt x="61481" y="231640"/>
                    <a:pt x="65308" y="253444"/>
                  </a:cubicBezTo>
                  <a:cubicBezTo>
                    <a:pt x="65309" y="253452"/>
                    <a:pt x="65311" y="253458"/>
                    <a:pt x="65312" y="253466"/>
                  </a:cubicBezTo>
                  <a:cubicBezTo>
                    <a:pt x="65726" y="255841"/>
                    <a:pt x="66053" y="258216"/>
                    <a:pt x="66300" y="260580"/>
                  </a:cubicBezTo>
                  <a:lnTo>
                    <a:pt x="51182" y="260580"/>
                  </a:lnTo>
                  <a:lnTo>
                    <a:pt x="51182" y="275899"/>
                  </a:lnTo>
                  <a:lnTo>
                    <a:pt x="66845" y="275899"/>
                  </a:lnTo>
                  <a:lnTo>
                    <a:pt x="66845" y="296566"/>
                  </a:lnTo>
                  <a:lnTo>
                    <a:pt x="51182" y="296566"/>
                  </a:lnTo>
                  <a:lnTo>
                    <a:pt x="51182" y="311885"/>
                  </a:lnTo>
                  <a:lnTo>
                    <a:pt x="66845" y="311885"/>
                  </a:lnTo>
                  <a:lnTo>
                    <a:pt x="66845" y="316845"/>
                  </a:lnTo>
                  <a:cubicBezTo>
                    <a:pt x="66845" y="321079"/>
                    <a:pt x="70275" y="324505"/>
                    <a:pt x="74505" y="324505"/>
                  </a:cubicBezTo>
                  <a:lnTo>
                    <a:pt x="82995" y="324505"/>
                  </a:lnTo>
                  <a:lnTo>
                    <a:pt x="82995" y="343205"/>
                  </a:lnTo>
                  <a:cubicBezTo>
                    <a:pt x="82995" y="352465"/>
                    <a:pt x="90527" y="359998"/>
                    <a:pt x="99788" y="359998"/>
                  </a:cubicBezTo>
                  <a:lnTo>
                    <a:pt x="128339" y="359998"/>
                  </a:lnTo>
                  <a:cubicBezTo>
                    <a:pt x="137599" y="359998"/>
                    <a:pt x="145131" y="352466"/>
                    <a:pt x="145131" y="343205"/>
                  </a:cubicBezTo>
                  <a:lnTo>
                    <a:pt x="145131" y="324505"/>
                  </a:lnTo>
                  <a:lnTo>
                    <a:pt x="153617" y="324505"/>
                  </a:lnTo>
                  <a:cubicBezTo>
                    <a:pt x="157848" y="324505"/>
                    <a:pt x="161277" y="321079"/>
                    <a:pt x="161277" y="316845"/>
                  </a:cubicBezTo>
                  <a:lnTo>
                    <a:pt x="161277" y="311885"/>
                  </a:lnTo>
                  <a:lnTo>
                    <a:pt x="175287" y="311885"/>
                  </a:lnTo>
                  <a:lnTo>
                    <a:pt x="175287" y="296566"/>
                  </a:lnTo>
                  <a:lnTo>
                    <a:pt x="161277" y="296566"/>
                  </a:lnTo>
                  <a:lnTo>
                    <a:pt x="161277" y="275899"/>
                  </a:lnTo>
                  <a:lnTo>
                    <a:pt x="175287" y="275899"/>
                  </a:lnTo>
                  <a:lnTo>
                    <a:pt x="175287" y="260580"/>
                  </a:lnTo>
                  <a:lnTo>
                    <a:pt x="161824" y="260580"/>
                  </a:lnTo>
                  <a:cubicBezTo>
                    <a:pt x="162072" y="258207"/>
                    <a:pt x="162401" y="255824"/>
                    <a:pt x="162818" y="253444"/>
                  </a:cubicBezTo>
                  <a:lnTo>
                    <a:pt x="162818" y="253444"/>
                  </a:lnTo>
                  <a:cubicBezTo>
                    <a:pt x="166640" y="231647"/>
                    <a:pt x="177322" y="211675"/>
                    <a:pt x="193707" y="195691"/>
                  </a:cubicBezTo>
                  <a:cubicBezTo>
                    <a:pt x="215905" y="174043"/>
                    <a:pt x="228131" y="145058"/>
                    <a:pt x="228131" y="114068"/>
                  </a:cubicBezTo>
                  <a:cubicBezTo>
                    <a:pt x="228131" y="49381"/>
                    <a:pt x="174101" y="-2897"/>
                    <a:pt x="108670" y="125"/>
                  </a:cubicBezTo>
                  <a:close/>
                  <a:moveTo>
                    <a:pt x="129812" y="343205"/>
                  </a:moveTo>
                  <a:cubicBezTo>
                    <a:pt x="129812" y="344020"/>
                    <a:pt x="129150" y="344679"/>
                    <a:pt x="128339" y="344679"/>
                  </a:cubicBezTo>
                  <a:lnTo>
                    <a:pt x="99788" y="344679"/>
                  </a:lnTo>
                  <a:cubicBezTo>
                    <a:pt x="98976" y="344679"/>
                    <a:pt x="98314" y="344020"/>
                    <a:pt x="98314" y="343205"/>
                  </a:cubicBezTo>
                  <a:lnTo>
                    <a:pt x="98314" y="324505"/>
                  </a:lnTo>
                  <a:lnTo>
                    <a:pt x="129812" y="324505"/>
                  </a:lnTo>
                  <a:lnTo>
                    <a:pt x="129812" y="343205"/>
                  </a:lnTo>
                  <a:close/>
                  <a:moveTo>
                    <a:pt x="145958" y="270790"/>
                  </a:moveTo>
                  <a:lnTo>
                    <a:pt x="145958" y="309185"/>
                  </a:lnTo>
                  <a:lnTo>
                    <a:pt x="82165" y="309185"/>
                  </a:lnTo>
                  <a:lnTo>
                    <a:pt x="82165" y="270790"/>
                  </a:lnTo>
                  <a:cubicBezTo>
                    <a:pt x="82165" y="267162"/>
                    <a:pt x="81982" y="263482"/>
                    <a:pt x="81622" y="259780"/>
                  </a:cubicBezTo>
                  <a:lnTo>
                    <a:pt x="146505" y="259780"/>
                  </a:lnTo>
                  <a:cubicBezTo>
                    <a:pt x="146141" y="263482"/>
                    <a:pt x="145958" y="267162"/>
                    <a:pt x="145958" y="270790"/>
                  </a:cubicBezTo>
                  <a:close/>
                  <a:moveTo>
                    <a:pt x="183010" y="184725"/>
                  </a:moveTo>
                  <a:cubicBezTo>
                    <a:pt x="165903" y="201412"/>
                    <a:pt x="154234" y="221953"/>
                    <a:pt x="149017" y="244460"/>
                  </a:cubicBezTo>
                  <a:lnTo>
                    <a:pt x="79108" y="244460"/>
                  </a:lnTo>
                  <a:cubicBezTo>
                    <a:pt x="73887" y="221946"/>
                    <a:pt x="62222" y="201406"/>
                    <a:pt x="45119" y="184733"/>
                  </a:cubicBezTo>
                  <a:cubicBezTo>
                    <a:pt x="24317" y="164454"/>
                    <a:pt x="13542" y="136128"/>
                    <a:pt x="15558" y="107015"/>
                  </a:cubicBezTo>
                  <a:cubicBezTo>
                    <a:pt x="19018" y="57108"/>
                    <a:pt x="59350" y="17733"/>
                    <a:pt x="109373" y="15429"/>
                  </a:cubicBezTo>
                  <a:cubicBezTo>
                    <a:pt x="165896" y="12654"/>
                    <a:pt x="212811" y="58058"/>
                    <a:pt x="212811" y="114068"/>
                  </a:cubicBezTo>
                  <a:cubicBezTo>
                    <a:pt x="212811" y="140892"/>
                    <a:pt x="202227" y="165987"/>
                    <a:pt x="183010" y="184725"/>
                  </a:cubicBezTo>
                  <a:close/>
                </a:path>
              </a:pathLst>
            </a:custGeom>
            <a:grpFill/>
            <a:ln w="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0102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C4274B-DA00-47BE-AFCF-AFBF9D26A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54" y="465045"/>
            <a:ext cx="10496292" cy="1882541"/>
          </a:xfrm>
        </p:spPr>
        <p:txBody>
          <a:bodyPr>
            <a:normAutofit/>
          </a:bodyPr>
          <a:lstStyle/>
          <a:p>
            <a:r>
              <a:rPr lang="fr-FR" sz="2800" dirty="0"/>
              <a:t>3. La comptabilité analytique vient répondre à une question, formulée par l’Ogec ou tout autre partenaire, notamment les financeurs publics.  </a:t>
            </a:r>
            <a:br>
              <a:rPr lang="fr-FR" sz="2800" dirty="0"/>
            </a:br>
            <a:endParaRPr lang="fr-FR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37709E-9255-AB03-8B2A-39F383E9DE35}"/>
              </a:ext>
            </a:extLst>
          </p:cNvPr>
          <p:cNvSpPr/>
          <p:nvPr/>
        </p:nvSpPr>
        <p:spPr>
          <a:xfrm>
            <a:off x="847854" y="1660607"/>
            <a:ext cx="4670918" cy="48426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51999" rtlCol="0" anchor="t"/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fr-FR" dirty="0">
                <a:solidFill>
                  <a:schemeClr val="accent5"/>
                </a:solidFill>
                <a:latin typeface="Fira Sans" panose="020B0503050000020004" pitchFamily="34" charset="0"/>
              </a:rPr>
              <a:t>A quelles questions la comptabilité générale permet-elle de répondre ?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fr-FR" dirty="0">
              <a:solidFill>
                <a:schemeClr val="accent5"/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fr-FR" dirty="0">
                <a:solidFill>
                  <a:schemeClr val="accent4"/>
                </a:solidFill>
                <a:latin typeface="Fira Sans" panose="020B0503050000020004" pitchFamily="34" charset="0"/>
              </a:rPr>
              <a:t>A la réglementation (droit comptable des associations)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fr-FR" dirty="0">
                <a:solidFill>
                  <a:schemeClr val="accent4"/>
                </a:solidFill>
                <a:latin typeface="Fira Sans" panose="020B0503050000020004" pitchFamily="34" charset="0"/>
              </a:rPr>
              <a:t>Moyen fiable d’enregistrement des transactions financières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fr-FR" dirty="0">
                <a:solidFill>
                  <a:schemeClr val="accent4"/>
                </a:solidFill>
                <a:latin typeface="Fira Sans" panose="020B0503050000020004" pitchFamily="34" charset="0"/>
              </a:rPr>
              <a:t>Indique si l’Ogec est globalement bénéficiaire ou déficitaire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fr-FR" dirty="0">
                <a:solidFill>
                  <a:schemeClr val="accent4"/>
                </a:solidFill>
                <a:latin typeface="Fira Sans" panose="020B0503050000020004" pitchFamily="34" charset="0"/>
              </a:rPr>
              <a:t>Présente le patrimoine (</a:t>
            </a:r>
            <a:r>
              <a:rPr lang="fr-FR" dirty="0" err="1">
                <a:solidFill>
                  <a:schemeClr val="accent4"/>
                </a:solidFill>
                <a:latin typeface="Fira Sans" panose="020B0503050000020004" pitchFamily="34" charset="0"/>
              </a:rPr>
              <a:t>immo</a:t>
            </a:r>
            <a:r>
              <a:rPr lang="fr-FR" dirty="0">
                <a:solidFill>
                  <a:schemeClr val="accent4"/>
                </a:solidFill>
                <a:latin typeface="Fira Sans" panose="020B0503050000020004" pitchFamily="34" charset="0"/>
              </a:rPr>
              <a:t>, créances et trésorerie) de la structure  et son mode de financement permettant de juger l’assise financière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fr-FR" dirty="0">
                <a:solidFill>
                  <a:schemeClr val="accent4"/>
                </a:solidFill>
                <a:latin typeface="Fira Sans" panose="020B0503050000020004" pitchFamily="34" charset="0"/>
              </a:rPr>
              <a:t>Comment positionner mon Ogec par rapport aux autres de même strate (comparabilité) ? </a:t>
            </a:r>
          </a:p>
          <a:p>
            <a:endParaRPr lang="fr-FR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fr-FR" dirty="0">
              <a:solidFill>
                <a:schemeClr val="accent5"/>
              </a:solidFill>
              <a:latin typeface="Fira Sans" panose="020B05030500000200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4A809F-8237-8D65-3EDF-28C730BFB0D1}"/>
              </a:ext>
            </a:extLst>
          </p:cNvPr>
          <p:cNvSpPr/>
          <p:nvPr/>
        </p:nvSpPr>
        <p:spPr>
          <a:xfrm>
            <a:off x="5671457" y="1660607"/>
            <a:ext cx="6346372" cy="50232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51999" rtlCol="0" anchor="t"/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fr-FR" dirty="0">
                <a:solidFill>
                  <a:schemeClr val="accent5"/>
                </a:solidFill>
                <a:latin typeface="Fira Sans" panose="020B0503050000020004" pitchFamily="34" charset="0"/>
              </a:rPr>
              <a:t>A quelles questions la comptabilité analytique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fr-FR" dirty="0">
                <a:solidFill>
                  <a:schemeClr val="accent5"/>
                </a:solidFill>
                <a:latin typeface="Fira Sans" panose="020B0503050000020004" pitchFamily="34" charset="0"/>
              </a:rPr>
              <a:t>permet-elle de répondre ?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fr-FR" dirty="0">
              <a:solidFill>
                <a:schemeClr val="accent5"/>
              </a:solidFill>
              <a:latin typeface="Fira Sans" panose="020B0503050000020004" pitchFamily="34" charset="0"/>
            </a:endParaRPr>
          </a:p>
          <a:p>
            <a:pPr>
              <a:lnSpc>
                <a:spcPct val="70000"/>
              </a:lnSpc>
              <a:buClr>
                <a:srgbClr val="EC0E66"/>
              </a:buClr>
            </a:pPr>
            <a:endParaRPr lang="fr-FR" dirty="0">
              <a:solidFill>
                <a:schemeClr val="accent4"/>
              </a:solidFill>
              <a:highlight>
                <a:srgbClr val="FFFF00"/>
              </a:highlight>
              <a:latin typeface="Fira Sans" panose="020B0503050000020004" pitchFamily="34" charset="0"/>
            </a:endParaRPr>
          </a:p>
          <a:p>
            <a:pPr marL="285750" indent="-285750">
              <a:lnSpc>
                <a:spcPct val="70000"/>
              </a:lnSpc>
              <a:buClr>
                <a:srgbClr val="EC0E66"/>
              </a:buClr>
              <a:buFont typeface="Wingdings" pitchFamily="2" charset="2"/>
              <a:buChar char="ü"/>
            </a:pPr>
            <a:r>
              <a:rPr lang="fr-FR" dirty="0">
                <a:solidFill>
                  <a:schemeClr val="accent4"/>
                </a:solidFill>
                <a:latin typeface="Fira Sans" panose="020B0503050000020004" pitchFamily="34" charset="0"/>
              </a:rPr>
              <a:t>Quelle répartition des financements publics et privés ?</a:t>
            </a:r>
          </a:p>
          <a:p>
            <a:pPr marL="285750" indent="-285750">
              <a:lnSpc>
                <a:spcPct val="70000"/>
              </a:lnSpc>
              <a:buClr>
                <a:srgbClr val="EC0E66"/>
              </a:buClr>
              <a:buFont typeface="Wingdings" pitchFamily="2" charset="2"/>
              <a:buChar char="ü"/>
            </a:pPr>
            <a:endParaRPr lang="fr-FR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285750" indent="-285750">
              <a:lnSpc>
                <a:spcPct val="70000"/>
              </a:lnSpc>
              <a:buClr>
                <a:srgbClr val="EC0E66"/>
              </a:buClr>
              <a:buFont typeface="Wingdings" pitchFamily="2" charset="2"/>
              <a:buChar char="ü"/>
            </a:pPr>
            <a:r>
              <a:rPr lang="fr-FR" dirty="0">
                <a:solidFill>
                  <a:schemeClr val="accent4"/>
                </a:solidFill>
                <a:latin typeface="Fira Sans" panose="020B0503050000020004" pitchFamily="34" charset="0"/>
              </a:rPr>
              <a:t>Quelle couverture de charge provenant des fonds privés ?  Quelle couverture de charge provenant des fonds publics ?</a:t>
            </a:r>
          </a:p>
          <a:p>
            <a:pPr marL="285750" indent="-285750">
              <a:lnSpc>
                <a:spcPct val="70000"/>
              </a:lnSpc>
              <a:buClr>
                <a:srgbClr val="EC0E66"/>
              </a:buClr>
              <a:buFont typeface="Wingdings" pitchFamily="2" charset="2"/>
              <a:buChar char="ü"/>
            </a:pPr>
            <a:endParaRPr lang="fr-FR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285750" indent="-285750">
              <a:lnSpc>
                <a:spcPct val="70000"/>
              </a:lnSpc>
              <a:buClr>
                <a:srgbClr val="EC0E66"/>
              </a:buClr>
              <a:buFont typeface="Wingdings" pitchFamily="2" charset="2"/>
              <a:buChar char="ü"/>
            </a:pPr>
            <a:r>
              <a:rPr lang="fr-FR" dirty="0">
                <a:solidFill>
                  <a:schemeClr val="accent4"/>
                </a:solidFill>
                <a:latin typeface="Fira Sans" panose="020B0503050000020004" pitchFamily="34" charset="0"/>
              </a:rPr>
              <a:t>Donne un éclairage sur les modifications de tarifs </a:t>
            </a:r>
          </a:p>
          <a:p>
            <a:pPr marL="285750" indent="-285750">
              <a:lnSpc>
                <a:spcPct val="70000"/>
              </a:lnSpc>
              <a:buClr>
                <a:srgbClr val="EC0E66"/>
              </a:buClr>
              <a:buFont typeface="Wingdings" pitchFamily="2" charset="2"/>
              <a:buChar char="ü"/>
            </a:pPr>
            <a:endParaRPr lang="fr-FR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285750" indent="-285750">
              <a:lnSpc>
                <a:spcPct val="70000"/>
              </a:lnSpc>
              <a:buClr>
                <a:srgbClr val="EC0E66"/>
              </a:buClr>
              <a:buFont typeface="Wingdings" pitchFamily="2" charset="2"/>
              <a:buChar char="ü"/>
            </a:pPr>
            <a:r>
              <a:rPr lang="fr-FR" dirty="0">
                <a:solidFill>
                  <a:schemeClr val="accent4"/>
                </a:solidFill>
                <a:latin typeface="Fira Sans" panose="020B0503050000020004" pitchFamily="34" charset="0"/>
              </a:rPr>
              <a:t>Quel prix de revient pour les différentes activités extra scolaires : pause méridienne, services, voyages, …  pour quelles éventuelles recettes dédiées ? Et quelles éventuelles évolutions souhaitables ?</a:t>
            </a:r>
          </a:p>
          <a:p>
            <a:pPr marL="285750" indent="-285750">
              <a:lnSpc>
                <a:spcPct val="70000"/>
              </a:lnSpc>
              <a:buClr>
                <a:srgbClr val="EC0E66"/>
              </a:buClr>
              <a:buFont typeface="Wingdings" pitchFamily="2" charset="2"/>
              <a:buChar char="ü"/>
            </a:pPr>
            <a:endParaRPr lang="fr-FR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285750" indent="-285750">
              <a:lnSpc>
                <a:spcPct val="70000"/>
              </a:lnSpc>
              <a:buClr>
                <a:srgbClr val="EC0E66"/>
              </a:buClr>
              <a:buFont typeface="Wingdings" pitchFamily="2" charset="2"/>
              <a:buChar char="ü"/>
            </a:pPr>
            <a:r>
              <a:rPr lang="fr-FR" dirty="0">
                <a:solidFill>
                  <a:schemeClr val="accent4"/>
                </a:solidFill>
                <a:latin typeface="Fira Sans" panose="020B0503050000020004" pitchFamily="34" charset="0"/>
              </a:rPr>
              <a:t>Quelle construction du résultat d’ensemble ? Quel résultat par service pour quelle contribution au résultat d’ensemble ?</a:t>
            </a:r>
          </a:p>
          <a:p>
            <a:pPr marL="285750" indent="-285750">
              <a:lnSpc>
                <a:spcPct val="70000"/>
              </a:lnSpc>
              <a:buClr>
                <a:srgbClr val="EC0E66"/>
              </a:buClr>
              <a:buFont typeface="Wingdings" pitchFamily="2" charset="2"/>
              <a:buChar char="ü"/>
            </a:pPr>
            <a:r>
              <a:rPr lang="fr-FR" dirty="0">
                <a:solidFill>
                  <a:schemeClr val="accent4"/>
                </a:solidFill>
                <a:latin typeface="Fira Sans" panose="020B0503050000020004" pitchFamily="34" charset="0"/>
              </a:rPr>
              <a:t>….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fr-FR" dirty="0">
              <a:solidFill>
                <a:schemeClr val="accent5"/>
              </a:solidFill>
              <a:latin typeface="Fira Sans" panose="020B05030500000200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fr-FR" dirty="0">
              <a:solidFill>
                <a:schemeClr val="accent5"/>
              </a:solidFill>
              <a:latin typeface="Fira Sans" panose="020B0503050000020004" pitchFamily="34" charset="0"/>
            </a:endParaRPr>
          </a:p>
          <a:p>
            <a:endParaRPr lang="fr-FR" dirty="0">
              <a:solidFill>
                <a:schemeClr val="accent5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407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7C4FF-CA33-9174-5604-231BF06A8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090DFB3-06EB-3340-CFFF-D153F7B3C2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83156" y="1967979"/>
            <a:ext cx="10908844" cy="504926"/>
          </a:xfrm>
        </p:spPr>
        <p:txBody>
          <a:bodyPr>
            <a:normAutofit/>
          </a:bodyPr>
          <a:lstStyle/>
          <a:p>
            <a:pPr lvl="1"/>
            <a:endParaRPr lang="fr-FR" dirty="0">
              <a:solidFill>
                <a:schemeClr val="accent5"/>
              </a:solidFill>
              <a:latin typeface="Fira Sans Medium" panose="020B0603050000020004" pitchFamily="34" charset="0"/>
            </a:endParaRPr>
          </a:p>
          <a:p>
            <a:endParaRPr lang="fr-FR" dirty="0"/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8F0EB5E2-6CD9-36E4-F921-1C250C0ECACA}"/>
              </a:ext>
            </a:extLst>
          </p:cNvPr>
          <p:cNvSpPr txBox="1">
            <a:spLocks/>
          </p:cNvSpPr>
          <p:nvPr/>
        </p:nvSpPr>
        <p:spPr>
          <a:xfrm>
            <a:off x="1129650" y="5475526"/>
            <a:ext cx="10611857" cy="1425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7C9CAB5-39B8-59C2-7D24-FE0D58425B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7322" y="841549"/>
            <a:ext cx="11391346" cy="3855878"/>
          </a:xfrm>
        </p:spPr>
        <p:txBody>
          <a:bodyPr>
            <a:noAutofit/>
          </a:bodyPr>
          <a:lstStyle/>
          <a:p>
            <a:pPr fontAlgn="base"/>
            <a:endParaRPr lang="fr-FR" sz="18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fontAlgn="base"/>
            <a:r>
              <a:rPr lang="fr-FR" sz="1800" dirty="0">
                <a:solidFill>
                  <a:schemeClr val="accent4"/>
                </a:solidFill>
                <a:latin typeface="Fira Sans" panose="020B0503050000020004" pitchFamily="34" charset="0"/>
              </a:rPr>
              <a:t>La comptabilité analytique vous permettra d’établir </a:t>
            </a:r>
            <a:r>
              <a:rPr lang="fr-FR" sz="1800" dirty="0">
                <a:solidFill>
                  <a:schemeClr val="accent5"/>
                </a:solidFill>
                <a:latin typeface="Fira Sans" panose="020B0503050000020004" pitchFamily="34" charset="0"/>
              </a:rPr>
              <a:t>une analyse</a:t>
            </a:r>
            <a:r>
              <a:rPr lang="fr-FR" sz="1800" dirty="0">
                <a:solidFill>
                  <a:schemeClr val="accent4"/>
                </a:solidFill>
                <a:latin typeface="Fira Sans" panose="020B0503050000020004" pitchFamily="34" charset="0"/>
              </a:rPr>
              <a:t> de votre structure et de l’offre de services </a:t>
            </a:r>
            <a:r>
              <a:rPr lang="fr-FR" sz="1800" dirty="0">
                <a:solidFill>
                  <a:schemeClr val="accent5"/>
                </a:solidFill>
                <a:latin typeface="Fira Sans" panose="020B0503050000020004" pitchFamily="34" charset="0"/>
              </a:rPr>
              <a:t>en 3D </a:t>
            </a:r>
            <a:r>
              <a:rPr lang="fr-FR" sz="1800" dirty="0">
                <a:solidFill>
                  <a:schemeClr val="accent4"/>
                </a:solidFill>
                <a:latin typeface="Fira Sans" panose="020B0503050000020004" pitchFamily="34" charset="0"/>
              </a:rPr>
              <a:t>afin de </a:t>
            </a:r>
            <a:r>
              <a:rPr lang="fr-FR" sz="1800" dirty="0">
                <a:solidFill>
                  <a:schemeClr val="accent5"/>
                </a:solidFill>
                <a:latin typeface="Fira Sans" panose="020B0503050000020004" pitchFamily="34" charset="0"/>
              </a:rPr>
              <a:t>prendre les décisions nécessaires aux équilibres souhaités</a:t>
            </a:r>
            <a:r>
              <a:rPr lang="fr-FR" sz="1800" dirty="0">
                <a:solidFill>
                  <a:schemeClr val="accent4"/>
                </a:solidFill>
                <a:latin typeface="Fira Sans" panose="020B0503050000020004" pitchFamily="34" charset="0"/>
              </a:rPr>
              <a:t> qu’ils soient à court ou moyen terme</a:t>
            </a:r>
          </a:p>
          <a:p>
            <a:pPr fontAlgn="base"/>
            <a:r>
              <a:rPr lang="fr-FR" sz="1800" dirty="0">
                <a:solidFill>
                  <a:schemeClr val="accent4"/>
                </a:solidFill>
                <a:latin typeface="Fira Sans" panose="020B0503050000020004" pitchFamily="34" charset="0"/>
              </a:rPr>
              <a:t>Elle offre un </a:t>
            </a:r>
            <a:r>
              <a:rPr lang="fr-FR" sz="1800" dirty="0">
                <a:solidFill>
                  <a:schemeClr val="accent5"/>
                </a:solidFill>
                <a:latin typeface="Fira Sans" panose="020B0503050000020004" pitchFamily="34" charset="0"/>
              </a:rPr>
              <a:t>choix de liberté dans sa construction</a:t>
            </a:r>
            <a:r>
              <a:rPr lang="fr-FR" sz="1800" dirty="0">
                <a:solidFill>
                  <a:schemeClr val="accent4"/>
                </a:solidFill>
                <a:latin typeface="Fira Sans" panose="020B0503050000020004" pitchFamily="34" charset="0"/>
              </a:rPr>
              <a:t>, elle n’est </a:t>
            </a:r>
            <a:r>
              <a:rPr lang="fr-FR" sz="1800" dirty="0">
                <a:solidFill>
                  <a:schemeClr val="accent5"/>
                </a:solidFill>
                <a:latin typeface="Fira Sans" panose="020B0503050000020004" pitchFamily="34" charset="0"/>
              </a:rPr>
              <a:t>pas réglementée mais le réseau émet des recommandations fortes quant à sa conception</a:t>
            </a:r>
            <a:r>
              <a:rPr lang="fr-FR" sz="1800" dirty="0">
                <a:solidFill>
                  <a:schemeClr val="accent4"/>
                </a:solidFill>
                <a:latin typeface="Fira Sans" panose="020B0503050000020004" pitchFamily="34" charset="0"/>
              </a:rPr>
              <a:t>. </a:t>
            </a:r>
          </a:p>
          <a:p>
            <a:pPr fontAlgn="base"/>
            <a:r>
              <a:rPr lang="fr-FR" sz="1800" dirty="0">
                <a:solidFill>
                  <a:schemeClr val="accent4"/>
                </a:solidFill>
                <a:latin typeface="Fira Sans" panose="020B0503050000020004" pitchFamily="34" charset="0"/>
              </a:rPr>
              <a:t>Sa seule règle est de devoir </a:t>
            </a:r>
            <a:r>
              <a:rPr lang="fr-FR" sz="1800" dirty="0">
                <a:solidFill>
                  <a:schemeClr val="accent5"/>
                </a:solidFill>
                <a:latin typeface="Fira Sans" panose="020B0503050000020004" pitchFamily="34" charset="0"/>
              </a:rPr>
              <a:t>être pertinente, exhaustive et simple de conception et d’utilisation.</a:t>
            </a:r>
          </a:p>
          <a:p>
            <a:pPr fontAlgn="base"/>
            <a:endParaRPr lang="fr-FR" sz="1800" dirty="0">
              <a:solidFill>
                <a:schemeClr val="accent5"/>
              </a:solidFill>
              <a:latin typeface="Fira Sans" panose="020B0503050000020004" pitchFamily="34" charset="0"/>
            </a:endParaRPr>
          </a:p>
          <a:p>
            <a:pPr fontAlgn="base"/>
            <a:r>
              <a:rPr lang="fr-FR" sz="1800" b="1" dirty="0">
                <a:solidFill>
                  <a:schemeClr val="accent4"/>
                </a:solidFill>
                <a:latin typeface="Fira Sans" panose="020B0503050000020004" pitchFamily="34" charset="0"/>
              </a:rPr>
              <a:t>La comptabilité analytique est un outil de :</a:t>
            </a:r>
          </a:p>
          <a:p>
            <a:pPr marL="342900" indent="-342900" fontAlgn="base">
              <a:buFont typeface="Wingdings" panose="05000000000000000000" pitchFamily="2" charset="2"/>
              <a:buChar char="ü"/>
            </a:pPr>
            <a:r>
              <a:rPr lang="fr-FR" sz="1800" b="1" dirty="0">
                <a:solidFill>
                  <a:schemeClr val="accent5"/>
                </a:solidFill>
                <a:latin typeface="Fira Sans" panose="020B0503050000020004" pitchFamily="34" charset="0"/>
              </a:rPr>
              <a:t>Pilotage</a:t>
            </a:r>
            <a:r>
              <a:rPr lang="fr-FR" sz="1800" b="1" dirty="0">
                <a:solidFill>
                  <a:schemeClr val="accent4"/>
                </a:solidFill>
                <a:latin typeface="Fira Sans" panose="020B0503050000020004" pitchFamily="34" charset="0"/>
              </a:rPr>
              <a:t> </a:t>
            </a:r>
            <a:r>
              <a:rPr lang="fr-FR" sz="1800" dirty="0">
                <a:solidFill>
                  <a:schemeClr val="accent4"/>
                </a:solidFill>
                <a:latin typeface="Fira Sans" panose="020B0503050000020004" pitchFamily="34" charset="0"/>
              </a:rPr>
              <a:t>: Quelles activités sont déficitaires ou excédentaires ? Est-ce tenable à date et à moyen terme compte tenu des investissements nécessaires sur les locaux ?</a:t>
            </a:r>
          </a:p>
          <a:p>
            <a:pPr marL="342900" indent="-342900" fontAlgn="base">
              <a:buFont typeface="Wingdings" panose="05000000000000000000" pitchFamily="2" charset="2"/>
              <a:buChar char="ü"/>
            </a:pPr>
            <a:r>
              <a:rPr lang="fr-FR" sz="1800" b="1" dirty="0">
                <a:solidFill>
                  <a:schemeClr val="accent5"/>
                </a:solidFill>
                <a:latin typeface="Fira Sans" panose="020B0503050000020004" pitchFamily="34" charset="0"/>
              </a:rPr>
              <a:t>Transparence</a:t>
            </a:r>
            <a:r>
              <a:rPr lang="fr-FR" sz="1800" dirty="0">
                <a:solidFill>
                  <a:schemeClr val="accent4"/>
                </a:solidFill>
                <a:latin typeface="Fira Sans" panose="020B0503050000020004" pitchFamily="34" charset="0"/>
              </a:rPr>
              <a:t> : Justifier des tarifs (ex : prix des repas à la cantine) </a:t>
            </a:r>
          </a:p>
          <a:p>
            <a:pPr marL="342900" indent="-342900" fontAlgn="base">
              <a:buFont typeface="Wingdings" panose="05000000000000000000" pitchFamily="2" charset="2"/>
              <a:buChar char="ü"/>
            </a:pPr>
            <a:r>
              <a:rPr lang="fr-FR" sz="1800" b="1" dirty="0">
                <a:solidFill>
                  <a:schemeClr val="accent5"/>
                </a:solidFill>
                <a:latin typeface="Fira Sans" panose="020B0503050000020004" pitchFamily="34" charset="0"/>
              </a:rPr>
              <a:t>Décision</a:t>
            </a:r>
            <a:r>
              <a:rPr lang="fr-FR" sz="1800" dirty="0">
                <a:solidFill>
                  <a:schemeClr val="accent4"/>
                </a:solidFill>
                <a:latin typeface="Fira Sans" panose="020B0503050000020004" pitchFamily="34" charset="0"/>
              </a:rPr>
              <a:t> : Allouer les ressources là où c’est nécessaire </a:t>
            </a:r>
          </a:p>
          <a:p>
            <a:pPr marL="285750" indent="-285750" algn="just">
              <a:buClr>
                <a:srgbClr val="EC0E66"/>
              </a:buClr>
              <a:buFont typeface="Wingdings" pitchFamily="2" charset="2"/>
              <a:buChar char="ü"/>
            </a:pPr>
            <a:r>
              <a:rPr lang="fr-FR" sz="1800" b="1" dirty="0">
                <a:solidFill>
                  <a:schemeClr val="accent5"/>
                </a:solidFill>
                <a:latin typeface="Fira Sans" panose="020B0503050000020004" pitchFamily="34" charset="0"/>
              </a:rPr>
              <a:t>Obligations</a:t>
            </a:r>
            <a:r>
              <a:rPr lang="fr-FR" sz="1800" dirty="0">
                <a:solidFill>
                  <a:schemeClr val="accent4"/>
                </a:solidFill>
                <a:latin typeface="Fira Sans" panose="020B0503050000020004" pitchFamily="34" charset="0"/>
              </a:rPr>
              <a:t> : Répondre aux exigences des financeurs (État, collectivités, familles) dans le respect notamment des dispositions de la LOI DEBRE </a:t>
            </a:r>
          </a:p>
          <a:p>
            <a:pPr marL="285750" indent="-285750" algn="just">
              <a:buClr>
                <a:srgbClr val="EC0E66"/>
              </a:buClr>
              <a:buFont typeface="Wingdings" pitchFamily="2" charset="2"/>
              <a:buChar char="ü"/>
            </a:pPr>
            <a:r>
              <a:rPr lang="fr-FR" sz="1800" b="1" dirty="0">
                <a:solidFill>
                  <a:schemeClr val="accent5"/>
                </a:solidFill>
                <a:latin typeface="Fira Sans" panose="020B0503050000020004" pitchFamily="34" charset="0"/>
              </a:rPr>
              <a:t>Organisation</a:t>
            </a:r>
            <a:r>
              <a:rPr lang="fr-FR" sz="1800" dirty="0">
                <a:solidFill>
                  <a:schemeClr val="accent4"/>
                </a:solidFill>
                <a:latin typeface="Fira Sans" panose="020B0503050000020004" pitchFamily="34" charset="0"/>
              </a:rPr>
              <a:t> : aide à l’élaboration des délégations et du contrôle interne</a:t>
            </a:r>
          </a:p>
          <a:p>
            <a:pPr fontAlgn="base"/>
            <a:endParaRPr lang="fr-FR" sz="18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endParaRPr lang="fr-FR" sz="1800" dirty="0">
              <a:latin typeface="Fira Sans" panose="020B0503050000020004" pitchFamily="34" charset="0"/>
            </a:endParaRP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469776AF-101F-51A7-E4B8-19B6D038B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156" y="357739"/>
            <a:ext cx="10908844" cy="1252338"/>
          </a:xfrm>
        </p:spPr>
        <p:txBody>
          <a:bodyPr>
            <a:noAutofit/>
          </a:bodyPr>
          <a:lstStyle/>
          <a:p>
            <a:r>
              <a:rPr lang="fr-FR" sz="2800" dirty="0"/>
              <a:t>4. La comptabilité analytique : un outil de pilotage indispensable</a:t>
            </a:r>
          </a:p>
        </p:txBody>
      </p:sp>
    </p:spTree>
    <p:extLst>
      <p:ext uri="{BB962C8B-B14F-4D97-AF65-F5344CB8AC3E}">
        <p14:creationId xmlns:p14="http://schemas.microsoft.com/office/powerpoint/2010/main" val="1243914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3B83D-BDDE-9E69-7A20-E2B896BDC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BD2620D-E98B-309F-E944-BCF7F933DF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276369"/>
              </p:ext>
            </p:extLst>
          </p:nvPr>
        </p:nvGraphicFramePr>
        <p:xfrm>
          <a:off x="4730967" y="2149809"/>
          <a:ext cx="1184185" cy="40979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4185">
                  <a:extLst>
                    <a:ext uri="{9D8B030D-6E8A-4147-A177-3AD203B41FA5}">
                      <a16:colId xmlns:a16="http://schemas.microsoft.com/office/drawing/2014/main" val="2425408296"/>
                    </a:ext>
                  </a:extLst>
                </a:gridCol>
              </a:tblGrid>
              <a:tr h="3840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CHARGES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55070987"/>
                  </a:ext>
                </a:extLst>
              </a:tr>
              <a:tr h="80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Salaires et charges sociales personnel OGEC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437475"/>
                  </a:ext>
                </a:extLst>
              </a:tr>
              <a:tr h="412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Fournitures et consommables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4978779"/>
                  </a:ext>
                </a:extLst>
              </a:tr>
              <a:tr h="412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Entretien &amp; maintenance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0621857"/>
                  </a:ext>
                </a:extLst>
              </a:tr>
              <a:tr h="3980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Énergie / fluides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3935003"/>
                  </a:ext>
                </a:extLst>
              </a:tr>
              <a:tr h="602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Dotations aux amortissements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280762"/>
                  </a:ext>
                </a:extLst>
              </a:tr>
              <a:tr h="200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Autres charges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3656581"/>
                  </a:ext>
                </a:extLst>
              </a:tr>
              <a:tr h="4140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TOTAL CHARGES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47561476"/>
                  </a:ext>
                </a:extLst>
              </a:tr>
              <a:tr h="4140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BENEFICE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5152726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EB2B749-97BB-479A-6DA7-171E06E22A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372068"/>
              </p:ext>
            </p:extLst>
          </p:nvPr>
        </p:nvGraphicFramePr>
        <p:xfrm>
          <a:off x="5987994" y="2155750"/>
          <a:ext cx="1157408" cy="41089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7408">
                  <a:extLst>
                    <a:ext uri="{9D8B030D-6E8A-4147-A177-3AD203B41FA5}">
                      <a16:colId xmlns:a16="http://schemas.microsoft.com/office/drawing/2014/main" val="1753025981"/>
                    </a:ext>
                  </a:extLst>
                </a:gridCol>
              </a:tblGrid>
              <a:tr h="4084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PRODUITS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84405347"/>
                  </a:ext>
                </a:extLst>
              </a:tr>
              <a:tr h="4094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Contributions des familles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7137710"/>
                  </a:ext>
                </a:extLst>
              </a:tr>
              <a:tr h="6196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Subventions de fonctionnement (État, CT)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3540872"/>
                  </a:ext>
                </a:extLst>
              </a:tr>
              <a:tr h="8297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Financements apprentissage (OPCO, Région, etc.)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5583339"/>
                  </a:ext>
                </a:extLst>
              </a:tr>
              <a:tr h="4019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Dons et mécénat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0383414"/>
                  </a:ext>
                </a:extLst>
              </a:tr>
              <a:tr h="622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Autres produits d’exploitation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5825877"/>
                  </a:ext>
                </a:extLst>
              </a:tr>
              <a:tr h="4019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TOTAL PRODUITS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65672272"/>
                  </a:ext>
                </a:extLst>
              </a:tr>
              <a:tr h="398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DEFICIT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12721034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05EA6D0-221D-6693-2942-946796AD48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620489"/>
              </p:ext>
            </p:extLst>
          </p:nvPr>
        </p:nvGraphicFramePr>
        <p:xfrm>
          <a:off x="145680" y="2151693"/>
          <a:ext cx="4422590" cy="4042823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1253604">
                  <a:extLst>
                    <a:ext uri="{9D8B030D-6E8A-4147-A177-3AD203B41FA5}">
                      <a16:colId xmlns:a16="http://schemas.microsoft.com/office/drawing/2014/main" val="1921658953"/>
                    </a:ext>
                  </a:extLst>
                </a:gridCol>
                <a:gridCol w="614573">
                  <a:extLst>
                    <a:ext uri="{9D8B030D-6E8A-4147-A177-3AD203B41FA5}">
                      <a16:colId xmlns:a16="http://schemas.microsoft.com/office/drawing/2014/main" val="1064277371"/>
                    </a:ext>
                  </a:extLst>
                </a:gridCol>
                <a:gridCol w="549173">
                  <a:extLst>
                    <a:ext uri="{9D8B030D-6E8A-4147-A177-3AD203B41FA5}">
                      <a16:colId xmlns:a16="http://schemas.microsoft.com/office/drawing/2014/main" val="4174212647"/>
                    </a:ext>
                  </a:extLst>
                </a:gridCol>
                <a:gridCol w="626484">
                  <a:extLst>
                    <a:ext uri="{9D8B030D-6E8A-4147-A177-3AD203B41FA5}">
                      <a16:colId xmlns:a16="http://schemas.microsoft.com/office/drawing/2014/main" val="2145414343"/>
                    </a:ext>
                  </a:extLst>
                </a:gridCol>
                <a:gridCol w="672481">
                  <a:extLst>
                    <a:ext uri="{9D8B030D-6E8A-4147-A177-3AD203B41FA5}">
                      <a16:colId xmlns:a16="http://schemas.microsoft.com/office/drawing/2014/main" val="1352786028"/>
                    </a:ext>
                  </a:extLst>
                </a:gridCol>
                <a:gridCol w="706275">
                  <a:extLst>
                    <a:ext uri="{9D8B030D-6E8A-4147-A177-3AD203B41FA5}">
                      <a16:colId xmlns:a16="http://schemas.microsoft.com/office/drawing/2014/main" val="2029048690"/>
                    </a:ext>
                  </a:extLst>
                </a:gridCol>
              </a:tblGrid>
              <a:tr h="7303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CHARGES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 kern="100" dirty="0">
                          <a:effectLst/>
                        </a:rPr>
                        <a:t>Maternelle</a:t>
                      </a:r>
                      <a:endParaRPr lang="fr-FR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 kern="100" dirty="0">
                          <a:effectLst/>
                        </a:rPr>
                        <a:t>Élémentaire</a:t>
                      </a:r>
                      <a:endParaRPr lang="fr-FR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 kern="100" dirty="0">
                          <a:effectLst/>
                        </a:rPr>
                        <a:t>Collège</a:t>
                      </a:r>
                      <a:endParaRPr lang="fr-FR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 kern="100" dirty="0">
                          <a:effectLst/>
                        </a:rPr>
                        <a:t>Restauration</a:t>
                      </a:r>
                      <a:endParaRPr lang="fr-FR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 kern="100" dirty="0">
                          <a:effectLst/>
                        </a:rPr>
                        <a:t>Total</a:t>
                      </a:r>
                      <a:endParaRPr lang="fr-FR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90520041"/>
                  </a:ext>
                </a:extLst>
              </a:tr>
              <a:tr h="652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Salaires et charges sociales personnel OGEC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78472222"/>
                  </a:ext>
                </a:extLst>
              </a:tr>
              <a:tr h="4836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Fournitures et consommables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19754393"/>
                  </a:ext>
                </a:extLst>
              </a:tr>
              <a:tr h="3425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Entretien &amp; maintenance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>
                          <a:effectLst/>
                        </a:rPr>
                        <a:t> </a:t>
                      </a:r>
                      <a:endParaRPr lang="fr-F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9433085"/>
                  </a:ext>
                </a:extLst>
              </a:tr>
              <a:tr h="3341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Énergie / fluides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>
                          <a:effectLst/>
                        </a:rPr>
                        <a:t> </a:t>
                      </a:r>
                      <a:endParaRPr lang="fr-F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61763101"/>
                  </a:ext>
                </a:extLst>
              </a:tr>
              <a:tr h="362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Coût des locaux  (équivalent loyer éventuel)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>
                          <a:effectLst/>
                        </a:rPr>
                        <a:t> </a:t>
                      </a:r>
                      <a:endParaRPr lang="fr-F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89134425"/>
                  </a:ext>
                </a:extLst>
              </a:tr>
              <a:tr h="2825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Charges indirectes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>
                          <a:effectLst/>
                        </a:rPr>
                        <a:t> </a:t>
                      </a:r>
                      <a:endParaRPr lang="fr-F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31516361"/>
                  </a:ext>
                </a:extLst>
              </a:tr>
              <a:tr h="3341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TOTAL CHARGES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>
                          <a:effectLst/>
                        </a:rPr>
                        <a:t> </a:t>
                      </a:r>
                      <a:endParaRPr lang="fr-F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92667803"/>
                  </a:ext>
                </a:extLst>
              </a:tr>
              <a:tr h="281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EXCEDENT</a:t>
                      </a: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47395604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DA5CD072-72A4-DEB9-9E71-3670887483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342108"/>
              </p:ext>
            </p:extLst>
          </p:nvPr>
        </p:nvGraphicFramePr>
        <p:xfrm>
          <a:off x="7218244" y="2164195"/>
          <a:ext cx="4723385" cy="4092039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1244833">
                  <a:extLst>
                    <a:ext uri="{9D8B030D-6E8A-4147-A177-3AD203B41FA5}">
                      <a16:colId xmlns:a16="http://schemas.microsoft.com/office/drawing/2014/main" val="1551268859"/>
                    </a:ext>
                  </a:extLst>
                </a:gridCol>
                <a:gridCol w="773341">
                  <a:extLst>
                    <a:ext uri="{9D8B030D-6E8A-4147-A177-3AD203B41FA5}">
                      <a16:colId xmlns:a16="http://schemas.microsoft.com/office/drawing/2014/main" val="425860818"/>
                    </a:ext>
                  </a:extLst>
                </a:gridCol>
                <a:gridCol w="879057">
                  <a:extLst>
                    <a:ext uri="{9D8B030D-6E8A-4147-A177-3AD203B41FA5}">
                      <a16:colId xmlns:a16="http://schemas.microsoft.com/office/drawing/2014/main" val="1016743104"/>
                    </a:ext>
                  </a:extLst>
                </a:gridCol>
                <a:gridCol w="543966">
                  <a:extLst>
                    <a:ext uri="{9D8B030D-6E8A-4147-A177-3AD203B41FA5}">
                      <a16:colId xmlns:a16="http://schemas.microsoft.com/office/drawing/2014/main" val="177500423"/>
                    </a:ext>
                  </a:extLst>
                </a:gridCol>
                <a:gridCol w="826678">
                  <a:extLst>
                    <a:ext uri="{9D8B030D-6E8A-4147-A177-3AD203B41FA5}">
                      <a16:colId xmlns:a16="http://schemas.microsoft.com/office/drawing/2014/main" val="1785225167"/>
                    </a:ext>
                  </a:extLst>
                </a:gridCol>
                <a:gridCol w="455510">
                  <a:extLst>
                    <a:ext uri="{9D8B030D-6E8A-4147-A177-3AD203B41FA5}">
                      <a16:colId xmlns:a16="http://schemas.microsoft.com/office/drawing/2014/main" val="2998741907"/>
                    </a:ext>
                  </a:extLst>
                </a:gridCol>
              </a:tblGrid>
              <a:tr h="583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PRODUITS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 kern="100" dirty="0">
                          <a:effectLst/>
                        </a:rPr>
                        <a:t>Maternelle</a:t>
                      </a:r>
                      <a:endParaRPr lang="fr-FR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Élémentaire</a:t>
                      </a:r>
                    </a:p>
                  </a:txBody>
                  <a:tcPr marL="68009" marR="6800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 kern="100" dirty="0">
                          <a:effectLst/>
                        </a:rPr>
                        <a:t>Collège</a:t>
                      </a:r>
                      <a:endParaRPr lang="fr-FR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900" kern="100" dirty="0">
                          <a:effectLst/>
                        </a:rPr>
                        <a:t>Restauration</a:t>
                      </a:r>
                      <a:endParaRPr lang="fr-FR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000" kern="100" dirty="0">
                          <a:effectLst/>
                        </a:rPr>
                        <a:t>Total</a:t>
                      </a:r>
                      <a:endParaRPr lang="fr-FR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40881024"/>
                  </a:ext>
                </a:extLst>
              </a:tr>
              <a:tr h="4171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Contributions des familles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605696573"/>
                  </a:ext>
                </a:extLst>
              </a:tr>
              <a:tr h="5875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Subventions de fonctionnement (État, CT)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10740871"/>
                  </a:ext>
                </a:extLst>
              </a:tr>
              <a:tr h="7877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Financements apprentissage (OPCO, Région, etc.)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12815137"/>
                  </a:ext>
                </a:extLst>
              </a:tr>
              <a:tr h="3641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Dons et mécénat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86747111"/>
                  </a:ext>
                </a:extLst>
              </a:tr>
              <a:tr h="462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Autres produits d’exploitation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78431079"/>
                  </a:ext>
                </a:extLst>
              </a:tr>
              <a:tr h="515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TOTAL PRODUITS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82958872"/>
                  </a:ext>
                </a:extLst>
              </a:tr>
              <a:tr h="373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DEFICIT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62164328"/>
                  </a:ext>
                </a:extLst>
              </a:tr>
            </a:tbl>
          </a:graphicData>
        </a:graphic>
      </p:graphicFrame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2F2BE50E-146B-42CA-4DE2-239348402BB0}"/>
              </a:ext>
            </a:extLst>
          </p:cNvPr>
          <p:cNvSpPr txBox="1">
            <a:spLocks/>
          </p:cNvSpPr>
          <p:nvPr/>
        </p:nvSpPr>
        <p:spPr>
          <a:xfrm>
            <a:off x="4241146" y="1488438"/>
            <a:ext cx="3538880" cy="503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+mj-lt"/>
              <a:buAutoNum type="romanUcPeriod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6286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/>
            <a:r>
              <a:rPr lang="fr-FR" sz="2000" b="1" dirty="0">
                <a:solidFill>
                  <a:schemeClr val="accent4"/>
                </a:solidFill>
                <a:latin typeface="Fira Sans Medium" panose="020B0603050000020004" pitchFamily="34" charset="0"/>
              </a:rPr>
              <a:t>Comptabilité générale</a:t>
            </a:r>
          </a:p>
          <a:p>
            <a:pPr algn="ctr"/>
            <a:endParaRPr lang="fr-FR" sz="2200" b="1" dirty="0"/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8167879E-454D-A151-8A4F-DE29F37E8ECE}"/>
              </a:ext>
            </a:extLst>
          </p:cNvPr>
          <p:cNvSpPr txBox="1">
            <a:spLocks/>
          </p:cNvSpPr>
          <p:nvPr/>
        </p:nvSpPr>
        <p:spPr>
          <a:xfrm>
            <a:off x="8279015" y="1788253"/>
            <a:ext cx="3279833" cy="503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+mj-lt"/>
              <a:buAutoNum type="romanUcPeriod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6286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2000" b="1" dirty="0">
                <a:solidFill>
                  <a:schemeClr val="accent5"/>
                </a:solidFill>
                <a:latin typeface="Fira Sans Medium" panose="020B0603050000020004" pitchFamily="34" charset="0"/>
              </a:rPr>
              <a:t>Comptabilité analytique</a:t>
            </a:r>
          </a:p>
          <a:p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7374921A-5160-4458-C430-CDB8108B51D4}"/>
              </a:ext>
            </a:extLst>
          </p:cNvPr>
          <p:cNvSpPr txBox="1">
            <a:spLocks/>
          </p:cNvSpPr>
          <p:nvPr/>
        </p:nvSpPr>
        <p:spPr>
          <a:xfrm>
            <a:off x="799588" y="1792034"/>
            <a:ext cx="3279833" cy="503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+mj-lt"/>
              <a:buAutoNum type="romanUcPeriod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6286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2000" b="1" dirty="0">
                <a:solidFill>
                  <a:schemeClr val="accent5"/>
                </a:solidFill>
                <a:latin typeface="Fira Sans Medium" panose="020B0603050000020004" pitchFamily="34" charset="0"/>
              </a:rPr>
              <a:t>Comptabilité analytique</a:t>
            </a:r>
          </a:p>
          <a:p>
            <a:endParaRPr lang="fr-FR" sz="2200" b="1" dirty="0">
              <a:solidFill>
                <a:schemeClr val="accent5"/>
              </a:solidFill>
            </a:endParaRPr>
          </a:p>
        </p:txBody>
      </p:sp>
      <p:sp>
        <p:nvSpPr>
          <p:cNvPr id="4" name="Flèche en arc 3">
            <a:extLst>
              <a:ext uri="{FF2B5EF4-FFF2-40B4-BE49-F238E27FC236}">
                <a16:creationId xmlns:a16="http://schemas.microsoft.com/office/drawing/2014/main" id="{E2D6DC7B-59AF-8183-B6A9-2776E94183A9}"/>
              </a:ext>
            </a:extLst>
          </p:cNvPr>
          <p:cNvSpPr/>
          <p:nvPr/>
        </p:nvSpPr>
        <p:spPr>
          <a:xfrm rot="20929083">
            <a:off x="7009731" y="1163717"/>
            <a:ext cx="1468193" cy="1207992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3320486"/>
              <a:gd name="adj5" fmla="val 125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Flèche en arc 4">
            <a:extLst>
              <a:ext uri="{FF2B5EF4-FFF2-40B4-BE49-F238E27FC236}">
                <a16:creationId xmlns:a16="http://schemas.microsoft.com/office/drawing/2014/main" id="{CAD4071F-696B-5962-B3A1-FEBE95EECC10}"/>
              </a:ext>
            </a:extLst>
          </p:cNvPr>
          <p:cNvSpPr/>
          <p:nvPr/>
        </p:nvSpPr>
        <p:spPr>
          <a:xfrm rot="20922928" flipH="1">
            <a:off x="3225100" y="1113029"/>
            <a:ext cx="1706917" cy="1207992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1663032"/>
              <a:gd name="adj5" fmla="val 1825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31BCB4-7856-83B9-67E5-3FEB858516F9}"/>
              </a:ext>
            </a:extLst>
          </p:cNvPr>
          <p:cNvSpPr/>
          <p:nvPr/>
        </p:nvSpPr>
        <p:spPr>
          <a:xfrm>
            <a:off x="481914" y="932985"/>
            <a:ext cx="317674" cy="5307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39DC728-238D-6972-3831-C30CBC7D220B}"/>
              </a:ext>
            </a:extLst>
          </p:cNvPr>
          <p:cNvSpPr txBox="1"/>
          <p:nvPr/>
        </p:nvSpPr>
        <p:spPr>
          <a:xfrm>
            <a:off x="145680" y="181044"/>
            <a:ext cx="110719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4"/>
                </a:solidFill>
              </a:rPr>
              <a:t>5. La technique </a:t>
            </a:r>
            <a:r>
              <a:rPr lang="fr-FR" sz="2800" b="1" dirty="0">
                <a:solidFill>
                  <a:schemeClr val="accent4"/>
                </a:solidFill>
                <a:sym typeface="Wingdings" panose="05000000000000000000" pitchFamily="2" charset="2"/>
              </a:rPr>
              <a:t> : </a:t>
            </a:r>
            <a:r>
              <a:rPr lang="fr-FR" sz="2800" b="1" dirty="0">
                <a:solidFill>
                  <a:schemeClr val="accent4"/>
                </a:solidFill>
              </a:rPr>
              <a:t>De la comptabilité générale à la comptabilité analytique : l’Ogec souhaite disposer d’</a:t>
            </a:r>
            <a:r>
              <a:rPr lang="fr-FR" sz="2800" b="1" dirty="0">
                <a:solidFill>
                  <a:schemeClr val="accent2"/>
                </a:solidFill>
              </a:rPr>
              <a:t>un budget par secteur d ’activité par offre de service</a:t>
            </a:r>
          </a:p>
        </p:txBody>
      </p:sp>
    </p:spTree>
    <p:extLst>
      <p:ext uri="{BB962C8B-B14F-4D97-AF65-F5344CB8AC3E}">
        <p14:creationId xmlns:p14="http://schemas.microsoft.com/office/powerpoint/2010/main" val="316772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D6B15-ED99-141C-71EA-E3075B74E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751D62-9A55-4B45-7CA0-D81994C61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140" y="662375"/>
            <a:ext cx="10713287" cy="1882541"/>
          </a:xfrm>
        </p:spPr>
        <p:txBody>
          <a:bodyPr>
            <a:normAutofit/>
          </a:bodyPr>
          <a:lstStyle/>
          <a:p>
            <a:r>
              <a:rPr lang="fr-FR" sz="2800" dirty="0"/>
              <a:t>Comptabilité analytique : Un exemple de détail </a:t>
            </a:r>
            <a:r>
              <a:rPr lang="fr-FR" sz="2800" dirty="0">
                <a:solidFill>
                  <a:schemeClr val="accent2"/>
                </a:solidFill>
              </a:rPr>
              <a:t>des charges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BAB83B6-24B8-78E0-74B9-F307F4745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879" y="1719050"/>
            <a:ext cx="3426767" cy="1093377"/>
          </a:xfrm>
        </p:spPr>
        <p:txBody>
          <a:bodyPr>
            <a:normAutofit/>
          </a:bodyPr>
          <a:lstStyle/>
          <a:p>
            <a:r>
              <a:rPr lang="fr-FR" dirty="0"/>
              <a:t>Présentation synthétique d’un compte de résultat par activité analytique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DD391D4-1FB7-E515-7B22-E166987E35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877899"/>
              </p:ext>
            </p:extLst>
          </p:nvPr>
        </p:nvGraphicFramePr>
        <p:xfrm>
          <a:off x="4737929" y="1288000"/>
          <a:ext cx="6519076" cy="4837928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1658006">
                  <a:extLst>
                    <a:ext uri="{9D8B030D-6E8A-4147-A177-3AD203B41FA5}">
                      <a16:colId xmlns:a16="http://schemas.microsoft.com/office/drawing/2014/main" val="1921658953"/>
                    </a:ext>
                  </a:extLst>
                </a:gridCol>
                <a:gridCol w="869838">
                  <a:extLst>
                    <a:ext uri="{9D8B030D-6E8A-4147-A177-3AD203B41FA5}">
                      <a16:colId xmlns:a16="http://schemas.microsoft.com/office/drawing/2014/main" val="106427737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174212647"/>
                    </a:ext>
                  </a:extLst>
                </a:gridCol>
                <a:gridCol w="747441">
                  <a:extLst>
                    <a:ext uri="{9D8B030D-6E8A-4147-A177-3AD203B41FA5}">
                      <a16:colId xmlns:a16="http://schemas.microsoft.com/office/drawing/2014/main" val="2145414343"/>
                    </a:ext>
                  </a:extLst>
                </a:gridCol>
                <a:gridCol w="896368">
                  <a:extLst>
                    <a:ext uri="{9D8B030D-6E8A-4147-A177-3AD203B41FA5}">
                      <a16:colId xmlns:a16="http://schemas.microsoft.com/office/drawing/2014/main" val="1352786028"/>
                    </a:ext>
                  </a:extLst>
                </a:gridCol>
                <a:gridCol w="1433023">
                  <a:extLst>
                    <a:ext uri="{9D8B030D-6E8A-4147-A177-3AD203B41FA5}">
                      <a16:colId xmlns:a16="http://schemas.microsoft.com/office/drawing/2014/main" val="2029048690"/>
                    </a:ext>
                  </a:extLst>
                </a:gridCol>
              </a:tblGrid>
              <a:tr h="7342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CHARGES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kern="100" dirty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00" dirty="0">
                          <a:effectLst/>
                        </a:rPr>
                        <a:t>Maternelle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Élémentaire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Collège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Restauration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Total général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90520041"/>
                  </a:ext>
                </a:extLst>
              </a:tr>
              <a:tr h="845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Salaires et charges sociales personnel OGEC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>
                          <a:effectLst/>
                        </a:rPr>
                        <a:t> </a:t>
                      </a:r>
                      <a:endParaRPr lang="fr-F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78472222"/>
                  </a:ext>
                </a:extLst>
              </a:tr>
              <a:tr h="5758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Fournitures et consommables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>
                          <a:effectLst/>
                        </a:rPr>
                        <a:t> </a:t>
                      </a:r>
                      <a:endParaRPr lang="fr-F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19754393"/>
                  </a:ext>
                </a:extLst>
              </a:tr>
              <a:tr h="4079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Entretien &amp; maintenance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>
                          <a:effectLst/>
                        </a:rPr>
                        <a:t> </a:t>
                      </a:r>
                      <a:endParaRPr lang="fr-F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9433085"/>
                  </a:ext>
                </a:extLst>
              </a:tr>
              <a:tr h="4079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Énergie / fluides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>
                          <a:effectLst/>
                        </a:rPr>
                        <a:t> </a:t>
                      </a:r>
                      <a:endParaRPr lang="fr-F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61763101"/>
                  </a:ext>
                </a:extLst>
              </a:tr>
              <a:tr h="6183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kern="100" dirty="0">
                          <a:effectLst/>
                        </a:rPr>
                        <a:t>Coût des locaux  (équivalent loyer éventuel)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>
                          <a:effectLst/>
                        </a:rPr>
                        <a:t> </a:t>
                      </a:r>
                      <a:endParaRPr lang="fr-F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89134425"/>
                  </a:ext>
                </a:extLst>
              </a:tr>
              <a:tr h="4670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Charges indirectes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>
                          <a:effectLst/>
                        </a:rPr>
                        <a:t> </a:t>
                      </a:r>
                      <a:endParaRPr lang="fr-F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31516361"/>
                  </a:ext>
                </a:extLst>
              </a:tr>
              <a:tr h="4079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TOTAL CHARGES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>
                          <a:effectLst/>
                        </a:rPr>
                        <a:t> </a:t>
                      </a:r>
                      <a:endParaRPr lang="fr-F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92667803"/>
                  </a:ext>
                </a:extLst>
              </a:tr>
              <a:tr h="335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Excédent</a:t>
                      </a:r>
                    </a:p>
                  </a:txBody>
                  <a:tcPr marL="62972" marR="62972" marT="0" marB="0" anchor="ctr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972" marR="62972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47395604"/>
                  </a:ext>
                </a:extLst>
              </a:tr>
            </a:tbl>
          </a:graphicData>
        </a:graphic>
      </p:graphicFrame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812D8804-240B-4127-2B97-3957B2B0C947}"/>
              </a:ext>
            </a:extLst>
          </p:cNvPr>
          <p:cNvSpPr/>
          <p:nvPr/>
        </p:nvSpPr>
        <p:spPr>
          <a:xfrm rot="10800000">
            <a:off x="6388442" y="2454537"/>
            <a:ext cx="4656584" cy="2847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C733EFD5-9579-9E22-D400-3E0A990578FF}"/>
              </a:ext>
            </a:extLst>
          </p:cNvPr>
          <p:cNvSpPr/>
          <p:nvPr/>
        </p:nvSpPr>
        <p:spPr>
          <a:xfrm rot="10800000">
            <a:off x="6487296" y="5169228"/>
            <a:ext cx="4656584" cy="28473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 : angle droit 12">
            <a:extLst>
              <a:ext uri="{FF2B5EF4-FFF2-40B4-BE49-F238E27FC236}">
                <a16:creationId xmlns:a16="http://schemas.microsoft.com/office/drawing/2014/main" id="{E06FD0A9-8649-7824-6A56-32330C2A3989}"/>
              </a:ext>
            </a:extLst>
          </p:cNvPr>
          <p:cNvSpPr/>
          <p:nvPr/>
        </p:nvSpPr>
        <p:spPr>
          <a:xfrm>
            <a:off x="2637002" y="5869902"/>
            <a:ext cx="8087153" cy="814333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2A03EF63-0989-E4A4-DAB1-F523D27E63AE}"/>
              </a:ext>
            </a:extLst>
          </p:cNvPr>
          <p:cNvSpPr txBox="1">
            <a:spLocks/>
          </p:cNvSpPr>
          <p:nvPr/>
        </p:nvSpPr>
        <p:spPr>
          <a:xfrm rot="19686380">
            <a:off x="7095796" y="3625904"/>
            <a:ext cx="3279833" cy="503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+mj-lt"/>
              <a:buAutoNum type="romanUcPeriod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6286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2000" b="1" dirty="0">
                <a:solidFill>
                  <a:schemeClr val="accent5"/>
                </a:solidFill>
                <a:latin typeface="Fira Sans Medium" panose="020B0603050000020004" pitchFamily="34" charset="0"/>
              </a:rPr>
              <a:t>Comptabilité analytique</a:t>
            </a:r>
          </a:p>
          <a:p>
            <a:endParaRPr lang="fr-FR" sz="2200" b="1" dirty="0">
              <a:solidFill>
                <a:schemeClr val="accent5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13B08A9-8A91-543F-2089-71289872B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838373"/>
              </p:ext>
            </p:extLst>
          </p:nvPr>
        </p:nvGraphicFramePr>
        <p:xfrm>
          <a:off x="429754" y="2753006"/>
          <a:ext cx="2791258" cy="30586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5629">
                  <a:extLst>
                    <a:ext uri="{9D8B030D-6E8A-4147-A177-3AD203B41FA5}">
                      <a16:colId xmlns:a16="http://schemas.microsoft.com/office/drawing/2014/main" val="123806872"/>
                    </a:ext>
                  </a:extLst>
                </a:gridCol>
                <a:gridCol w="1395629">
                  <a:extLst>
                    <a:ext uri="{9D8B030D-6E8A-4147-A177-3AD203B41FA5}">
                      <a16:colId xmlns:a16="http://schemas.microsoft.com/office/drawing/2014/main" val="2326399252"/>
                    </a:ext>
                  </a:extLst>
                </a:gridCol>
              </a:tblGrid>
              <a:tr h="331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CHARGES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Total général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85992299"/>
                  </a:ext>
                </a:extLst>
              </a:tr>
              <a:tr h="582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Salaires et charges sociales personnel OGEC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142685"/>
                  </a:ext>
                </a:extLst>
              </a:tr>
              <a:tr h="384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Fournitures et consommables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1893597"/>
                  </a:ext>
                </a:extLst>
              </a:tr>
              <a:tr h="384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Entretien &amp; maintenance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7688254"/>
                  </a:ext>
                </a:extLst>
              </a:tr>
              <a:tr h="1873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Énergie / fluides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2062303"/>
                  </a:ext>
                </a:extLst>
              </a:tr>
              <a:tr h="384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Dotations aux amortissements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9790005"/>
                  </a:ext>
                </a:extLst>
              </a:tr>
              <a:tr h="1873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Autres charges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9651008"/>
                  </a:ext>
                </a:extLst>
              </a:tr>
              <a:tr h="2669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TOTAL CHARGES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7524815"/>
                  </a:ext>
                </a:extLst>
              </a:tr>
              <a:tr h="2116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BENEFICE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728828"/>
                  </a:ext>
                </a:extLst>
              </a:tr>
            </a:tbl>
          </a:graphicData>
        </a:graphic>
      </p:graphicFrame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DDF5CF89-28D9-8454-9D5C-C481B8CAA42C}"/>
              </a:ext>
            </a:extLst>
          </p:cNvPr>
          <p:cNvSpPr txBox="1">
            <a:spLocks/>
          </p:cNvSpPr>
          <p:nvPr/>
        </p:nvSpPr>
        <p:spPr>
          <a:xfrm rot="17435107">
            <a:off x="1085477" y="4070391"/>
            <a:ext cx="2947916" cy="461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+mj-lt"/>
              <a:buAutoNum type="romanUcPeriod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6286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2000" b="1" dirty="0">
                <a:solidFill>
                  <a:schemeClr val="accent4"/>
                </a:solidFill>
                <a:latin typeface="Fira Sans Medium" panose="020B0603050000020004" pitchFamily="34" charset="0"/>
              </a:rPr>
              <a:t>Comptabilité générale</a:t>
            </a:r>
          </a:p>
          <a:p>
            <a:endParaRPr lang="fr-FR" sz="2200" b="1" dirty="0"/>
          </a:p>
        </p:txBody>
      </p:sp>
    </p:spTree>
    <p:extLst>
      <p:ext uri="{BB962C8B-B14F-4D97-AF65-F5344CB8AC3E}">
        <p14:creationId xmlns:p14="http://schemas.microsoft.com/office/powerpoint/2010/main" val="3477236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CED36-F20D-A5D5-7807-02D098CFD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B351FD-108F-B8FE-9C82-1A520E793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117" y="467906"/>
            <a:ext cx="9724746" cy="1882541"/>
          </a:xfrm>
        </p:spPr>
        <p:txBody>
          <a:bodyPr>
            <a:normAutofit/>
          </a:bodyPr>
          <a:lstStyle/>
          <a:p>
            <a:r>
              <a:rPr lang="fr-FR" sz="2800" dirty="0"/>
              <a:t>Comptabilité analytique: Un exemple de détail </a:t>
            </a:r>
            <a:r>
              <a:rPr lang="fr-FR" sz="2800" dirty="0">
                <a:solidFill>
                  <a:schemeClr val="accent2"/>
                </a:solidFill>
              </a:rPr>
              <a:t>des produits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64BB653-7561-5D8C-0FA5-020568207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7208" y="1806531"/>
            <a:ext cx="3426767" cy="1093377"/>
          </a:xfrm>
        </p:spPr>
        <p:txBody>
          <a:bodyPr>
            <a:normAutofit/>
          </a:bodyPr>
          <a:lstStyle/>
          <a:p>
            <a:r>
              <a:rPr lang="fr-FR" dirty="0"/>
              <a:t>Présentation synthétique d’un compte de résultat par activité analytique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9A76A67-7412-0FE6-9D34-03C29CB66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504494"/>
              </p:ext>
            </p:extLst>
          </p:nvPr>
        </p:nvGraphicFramePr>
        <p:xfrm>
          <a:off x="4123884" y="1198608"/>
          <a:ext cx="6936751" cy="5040586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1778484">
                  <a:extLst>
                    <a:ext uri="{9D8B030D-6E8A-4147-A177-3AD203B41FA5}">
                      <a16:colId xmlns:a16="http://schemas.microsoft.com/office/drawing/2014/main" val="1551268859"/>
                    </a:ext>
                  </a:extLst>
                </a:gridCol>
                <a:gridCol w="1100423">
                  <a:extLst>
                    <a:ext uri="{9D8B030D-6E8A-4147-A177-3AD203B41FA5}">
                      <a16:colId xmlns:a16="http://schemas.microsoft.com/office/drawing/2014/main" val="425860818"/>
                    </a:ext>
                  </a:extLst>
                </a:gridCol>
                <a:gridCol w="996390">
                  <a:extLst>
                    <a:ext uri="{9D8B030D-6E8A-4147-A177-3AD203B41FA5}">
                      <a16:colId xmlns:a16="http://schemas.microsoft.com/office/drawing/2014/main" val="1016743104"/>
                    </a:ext>
                  </a:extLst>
                </a:gridCol>
                <a:gridCol w="763338">
                  <a:extLst>
                    <a:ext uri="{9D8B030D-6E8A-4147-A177-3AD203B41FA5}">
                      <a16:colId xmlns:a16="http://schemas.microsoft.com/office/drawing/2014/main" val="177500423"/>
                    </a:ext>
                  </a:extLst>
                </a:gridCol>
                <a:gridCol w="1244985">
                  <a:extLst>
                    <a:ext uri="{9D8B030D-6E8A-4147-A177-3AD203B41FA5}">
                      <a16:colId xmlns:a16="http://schemas.microsoft.com/office/drawing/2014/main" val="1785225167"/>
                    </a:ext>
                  </a:extLst>
                </a:gridCol>
                <a:gridCol w="1053131">
                  <a:extLst>
                    <a:ext uri="{9D8B030D-6E8A-4147-A177-3AD203B41FA5}">
                      <a16:colId xmlns:a16="http://schemas.microsoft.com/office/drawing/2014/main" val="2998741907"/>
                    </a:ext>
                  </a:extLst>
                </a:gridCol>
              </a:tblGrid>
              <a:tr h="7204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PRODUITS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Maternelle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Élémentaire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Collège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Restauration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Total général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40881024"/>
                  </a:ext>
                </a:extLst>
              </a:tr>
              <a:tr h="515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Contributions des familles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605696573"/>
                  </a:ext>
                </a:extLst>
              </a:tr>
              <a:tr h="7260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Subventions de fonctionnement (État, CT)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10740871"/>
                  </a:ext>
                </a:extLst>
              </a:tr>
              <a:tr h="9734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Financements apprentissage (OPCO, Région, etc.)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12815137"/>
                  </a:ext>
                </a:extLst>
              </a:tr>
              <a:tr h="4343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Dons et mécénat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86747111"/>
                  </a:ext>
                </a:extLst>
              </a:tr>
              <a:tr h="5718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Autres produits d’exploitation 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78431079"/>
                  </a:ext>
                </a:extLst>
              </a:tr>
              <a:tr h="6371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TOTAL PRODUITS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82958872"/>
                  </a:ext>
                </a:extLst>
              </a:tr>
              <a:tr h="461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100" kern="100" dirty="0">
                          <a:effectLst/>
                        </a:rPr>
                        <a:t>DEFICIT</a:t>
                      </a:r>
                      <a:endParaRPr lang="fr-F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9" marR="68009" marT="0" marB="0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62164328"/>
                  </a:ext>
                </a:extLst>
              </a:tr>
            </a:tbl>
          </a:graphicData>
        </a:graphic>
      </p:graphicFrame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0673468F-801A-1B0B-6E31-F8861329A0D2}"/>
              </a:ext>
            </a:extLst>
          </p:cNvPr>
          <p:cNvSpPr/>
          <p:nvPr/>
        </p:nvSpPr>
        <p:spPr>
          <a:xfrm rot="10800000">
            <a:off x="6020735" y="2515891"/>
            <a:ext cx="5039900" cy="2847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03130E33-0C09-14DD-37EC-381ECFE6573A}"/>
              </a:ext>
            </a:extLst>
          </p:cNvPr>
          <p:cNvSpPr/>
          <p:nvPr/>
        </p:nvSpPr>
        <p:spPr>
          <a:xfrm rot="10800000">
            <a:off x="6020733" y="5304592"/>
            <a:ext cx="5039902" cy="2847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 : angle droit 12">
            <a:extLst>
              <a:ext uri="{FF2B5EF4-FFF2-40B4-BE49-F238E27FC236}">
                <a16:creationId xmlns:a16="http://schemas.microsoft.com/office/drawing/2014/main" id="{481DB914-8F53-0E36-FEFA-E33F2D09D16D}"/>
              </a:ext>
            </a:extLst>
          </p:cNvPr>
          <p:cNvSpPr/>
          <p:nvPr/>
        </p:nvSpPr>
        <p:spPr>
          <a:xfrm>
            <a:off x="3557398" y="5624305"/>
            <a:ext cx="8015842" cy="1008743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3756E3B9-0AEF-C019-3252-ABFCADCF7B23}"/>
              </a:ext>
            </a:extLst>
          </p:cNvPr>
          <p:cNvSpPr txBox="1">
            <a:spLocks/>
          </p:cNvSpPr>
          <p:nvPr/>
        </p:nvSpPr>
        <p:spPr>
          <a:xfrm rot="19808508">
            <a:off x="6526351" y="3740795"/>
            <a:ext cx="3279833" cy="503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+mj-lt"/>
              <a:buAutoNum type="romanUcPeriod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6286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2000" b="1" dirty="0">
                <a:solidFill>
                  <a:schemeClr val="accent5"/>
                </a:solidFill>
                <a:latin typeface="Fira Sans Medium" panose="020B0603050000020004" pitchFamily="34" charset="0"/>
              </a:rPr>
              <a:t>Comptabilité analytique</a:t>
            </a:r>
          </a:p>
          <a:p>
            <a:endParaRPr lang="fr-FR" sz="2200" b="1" dirty="0">
              <a:solidFill>
                <a:schemeClr val="accent5"/>
              </a:solidFill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E1FDC13-2DFA-FB31-D2DD-DDBB9144E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891675"/>
              </p:ext>
            </p:extLst>
          </p:nvPr>
        </p:nvGraphicFramePr>
        <p:xfrm>
          <a:off x="697117" y="3429000"/>
          <a:ext cx="2860282" cy="31556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6912">
                  <a:extLst>
                    <a:ext uri="{9D8B030D-6E8A-4147-A177-3AD203B41FA5}">
                      <a16:colId xmlns:a16="http://schemas.microsoft.com/office/drawing/2014/main" val="2677792796"/>
                    </a:ext>
                  </a:extLst>
                </a:gridCol>
                <a:gridCol w="1193370">
                  <a:extLst>
                    <a:ext uri="{9D8B030D-6E8A-4147-A177-3AD203B41FA5}">
                      <a16:colId xmlns:a16="http://schemas.microsoft.com/office/drawing/2014/main" val="2264014345"/>
                    </a:ext>
                  </a:extLst>
                </a:gridCol>
              </a:tblGrid>
              <a:tr h="3533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PRODUITS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Total général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81495234"/>
                  </a:ext>
                </a:extLst>
              </a:tr>
              <a:tr h="3762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Contributions des familles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2468839"/>
                  </a:ext>
                </a:extLst>
              </a:tr>
              <a:tr h="5692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Subventions de fonctionnement (État, CT)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8084185"/>
                  </a:ext>
                </a:extLst>
              </a:tr>
              <a:tr h="716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Financements apprentissage (OPCO, Région, etc.)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713855"/>
                  </a:ext>
                </a:extLst>
              </a:tr>
              <a:tr h="1831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Dons et mécénat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6821296"/>
                  </a:ext>
                </a:extLst>
              </a:tr>
              <a:tr h="3762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Autres produits d’exploitation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4186719"/>
                  </a:ext>
                </a:extLst>
              </a:tr>
              <a:tr h="223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TOTAL PRODUITS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8703000"/>
                  </a:ext>
                </a:extLst>
              </a:tr>
              <a:tr h="223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DEFICIT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3980236"/>
                  </a:ext>
                </a:extLst>
              </a:tr>
            </a:tbl>
          </a:graphicData>
        </a:graphic>
      </p:graphicFrame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E554AAAC-9FCF-6286-D9C0-C2628C3D5071}"/>
              </a:ext>
            </a:extLst>
          </p:cNvPr>
          <p:cNvSpPr txBox="1">
            <a:spLocks/>
          </p:cNvSpPr>
          <p:nvPr/>
        </p:nvSpPr>
        <p:spPr>
          <a:xfrm rot="17435107">
            <a:off x="1596056" y="4893196"/>
            <a:ext cx="2947916" cy="461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+mj-lt"/>
              <a:buAutoNum type="romanUcPeriod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6286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2000" b="1" dirty="0">
                <a:solidFill>
                  <a:schemeClr val="accent4"/>
                </a:solidFill>
                <a:latin typeface="Fira Sans Medium" panose="020B0603050000020004" pitchFamily="34" charset="0"/>
              </a:rPr>
              <a:t>Comptabilité générale</a:t>
            </a:r>
          </a:p>
          <a:p>
            <a:endParaRPr lang="fr-FR" sz="2200" b="1" dirty="0"/>
          </a:p>
        </p:txBody>
      </p:sp>
    </p:spTree>
    <p:extLst>
      <p:ext uri="{BB962C8B-B14F-4D97-AF65-F5344CB8AC3E}">
        <p14:creationId xmlns:p14="http://schemas.microsoft.com/office/powerpoint/2010/main" val="2717152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48541-854A-3110-B0B8-ECBBB57C6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E2050F-2436-B32E-CD6B-37D7FF90A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128" y="887527"/>
            <a:ext cx="3380970" cy="1882541"/>
          </a:xfrm>
        </p:spPr>
        <p:txBody>
          <a:bodyPr>
            <a:normAutofit/>
          </a:bodyPr>
          <a:lstStyle/>
          <a:p>
            <a:r>
              <a:rPr lang="fr-FR" sz="2800" dirty="0"/>
              <a:t>Tableau synthétique d’un compte en analytique charges/produits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FEF14D2-FF22-86CA-6670-A612F7EF86C8}"/>
              </a:ext>
            </a:extLst>
          </p:cNvPr>
          <p:cNvGraphicFramePr>
            <a:graphicFrameLocks noGrp="1"/>
          </p:cNvGraphicFramePr>
          <p:nvPr/>
        </p:nvGraphicFramePr>
        <p:xfrm>
          <a:off x="4572000" y="434715"/>
          <a:ext cx="7180290" cy="2788167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2527562">
                  <a:extLst>
                    <a:ext uri="{9D8B030D-6E8A-4147-A177-3AD203B41FA5}">
                      <a16:colId xmlns:a16="http://schemas.microsoft.com/office/drawing/2014/main" val="4280597242"/>
                    </a:ext>
                  </a:extLst>
                </a:gridCol>
                <a:gridCol w="1546718">
                  <a:extLst>
                    <a:ext uri="{9D8B030D-6E8A-4147-A177-3AD203B41FA5}">
                      <a16:colId xmlns:a16="http://schemas.microsoft.com/office/drawing/2014/main" val="384278030"/>
                    </a:ext>
                  </a:extLst>
                </a:gridCol>
                <a:gridCol w="1559292">
                  <a:extLst>
                    <a:ext uri="{9D8B030D-6E8A-4147-A177-3AD203B41FA5}">
                      <a16:colId xmlns:a16="http://schemas.microsoft.com/office/drawing/2014/main" val="3045800810"/>
                    </a:ext>
                  </a:extLst>
                </a:gridCol>
                <a:gridCol w="1546718">
                  <a:extLst>
                    <a:ext uri="{9D8B030D-6E8A-4147-A177-3AD203B41FA5}">
                      <a16:colId xmlns:a16="http://schemas.microsoft.com/office/drawing/2014/main" val="2080192621"/>
                    </a:ext>
                  </a:extLst>
                </a:gridCol>
              </a:tblGrid>
              <a:tr h="397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</a:rPr>
                        <a:t>Activité</a:t>
                      </a:r>
                      <a:endParaRPr lang="fr-FR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</a:rPr>
                        <a:t>Total Produits</a:t>
                      </a:r>
                      <a:endParaRPr lang="fr-FR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</a:rPr>
                        <a:t>Total Charges</a:t>
                      </a:r>
                      <a:endParaRPr lang="fr-FR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</a:rPr>
                        <a:t>Résultat</a:t>
                      </a:r>
                      <a:endParaRPr lang="fr-FR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05535018"/>
                  </a:ext>
                </a:extLst>
              </a:tr>
              <a:tr h="398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Enseignement sous contrat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8354800"/>
                  </a:ext>
                </a:extLst>
              </a:tr>
              <a:tr h="398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Restauration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6409936"/>
                  </a:ext>
                </a:extLst>
              </a:tr>
              <a:tr h="398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Internat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6892128"/>
                  </a:ext>
                </a:extLst>
              </a:tr>
              <a:tr h="398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Garderie / Périscolaire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2598326"/>
                  </a:ext>
                </a:extLst>
              </a:tr>
              <a:tr h="398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Apprentissage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9603808"/>
                  </a:ext>
                </a:extLst>
              </a:tr>
              <a:tr h="398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TOTAL GÉNÉRAL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3114458"/>
                  </a:ext>
                </a:extLst>
              </a:tr>
            </a:tbl>
          </a:graphicData>
        </a:graphic>
      </p:graphicFrame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D37A5F81-D308-7618-5084-35F75F8FA257}"/>
              </a:ext>
            </a:extLst>
          </p:cNvPr>
          <p:cNvSpPr txBox="1">
            <a:spLocks/>
          </p:cNvSpPr>
          <p:nvPr/>
        </p:nvSpPr>
        <p:spPr>
          <a:xfrm rot="19640520">
            <a:off x="7616632" y="1765044"/>
            <a:ext cx="3279833" cy="503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+mj-lt"/>
              <a:buAutoNum type="romanUcPeriod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6286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2000" b="1" dirty="0">
                <a:solidFill>
                  <a:schemeClr val="accent5"/>
                </a:solidFill>
                <a:latin typeface="Fira Sans Medium" panose="020B0603050000020004" pitchFamily="34" charset="0"/>
              </a:rPr>
              <a:t>Comptabilité analytique</a:t>
            </a:r>
          </a:p>
          <a:p>
            <a:endParaRPr lang="fr-FR" sz="2200" b="1" dirty="0">
              <a:solidFill>
                <a:schemeClr val="accent5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C57F8B0-F82C-4E9B-64D4-C8E2F429BB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247229"/>
              </p:ext>
            </p:extLst>
          </p:nvPr>
        </p:nvGraphicFramePr>
        <p:xfrm>
          <a:off x="4571998" y="3295309"/>
          <a:ext cx="3902046" cy="34314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4741">
                  <a:extLst>
                    <a:ext uri="{9D8B030D-6E8A-4147-A177-3AD203B41FA5}">
                      <a16:colId xmlns:a16="http://schemas.microsoft.com/office/drawing/2014/main" val="2677792796"/>
                    </a:ext>
                  </a:extLst>
                </a:gridCol>
                <a:gridCol w="1477305">
                  <a:extLst>
                    <a:ext uri="{9D8B030D-6E8A-4147-A177-3AD203B41FA5}">
                      <a16:colId xmlns:a16="http://schemas.microsoft.com/office/drawing/2014/main" val="2264014345"/>
                    </a:ext>
                  </a:extLst>
                </a:gridCol>
              </a:tblGrid>
              <a:tr h="384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PRODUITS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Total général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81495234"/>
                  </a:ext>
                </a:extLst>
              </a:tr>
              <a:tr h="4455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Contributions des familles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42468839"/>
                  </a:ext>
                </a:extLst>
              </a:tr>
              <a:tr h="6742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Subventions de fonctionnement (État, CT)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48084185"/>
                  </a:ext>
                </a:extLst>
              </a:tr>
              <a:tr h="778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Financements apprentissage (OPCO, Région, etc.)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3713855"/>
                  </a:ext>
                </a:extLst>
              </a:tr>
              <a:tr h="2168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Dons et mécénat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36821296"/>
                  </a:ext>
                </a:extLst>
              </a:tr>
              <a:tr h="4455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Autres produits d’exploitation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164186719"/>
                  </a:ext>
                </a:extLst>
              </a:tr>
              <a:tr h="2431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TOTAL PRODUITS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98703000"/>
                  </a:ext>
                </a:extLst>
              </a:tr>
              <a:tr h="2431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DEFICIT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3980236"/>
                  </a:ext>
                </a:extLst>
              </a:tr>
            </a:tbl>
          </a:graphicData>
        </a:graphic>
      </p:graphicFrame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76E8EE6D-AE12-13CF-5B99-2F5B572D1774}"/>
              </a:ext>
            </a:extLst>
          </p:cNvPr>
          <p:cNvSpPr txBox="1">
            <a:spLocks/>
          </p:cNvSpPr>
          <p:nvPr/>
        </p:nvSpPr>
        <p:spPr>
          <a:xfrm rot="17435107">
            <a:off x="6321161" y="4780487"/>
            <a:ext cx="2947916" cy="461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+mj-lt"/>
              <a:buAutoNum type="romanUcPeriod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6286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2000" b="1" dirty="0">
                <a:solidFill>
                  <a:schemeClr val="accent4"/>
                </a:solidFill>
                <a:latin typeface="Fira Sans Medium" panose="020B0603050000020004" pitchFamily="34" charset="0"/>
              </a:rPr>
              <a:t>Comptabilité générale</a:t>
            </a:r>
          </a:p>
          <a:p>
            <a:endParaRPr lang="fr-FR" sz="2200" b="1" dirty="0"/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CCA756F0-BCD2-1AF5-A659-3FD279CDB6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426359"/>
              </p:ext>
            </p:extLst>
          </p:nvPr>
        </p:nvGraphicFramePr>
        <p:xfrm>
          <a:off x="8474044" y="3295310"/>
          <a:ext cx="3278246" cy="34314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9123">
                  <a:extLst>
                    <a:ext uri="{9D8B030D-6E8A-4147-A177-3AD203B41FA5}">
                      <a16:colId xmlns:a16="http://schemas.microsoft.com/office/drawing/2014/main" val="123806872"/>
                    </a:ext>
                  </a:extLst>
                </a:gridCol>
                <a:gridCol w="1639123">
                  <a:extLst>
                    <a:ext uri="{9D8B030D-6E8A-4147-A177-3AD203B41FA5}">
                      <a16:colId xmlns:a16="http://schemas.microsoft.com/office/drawing/2014/main" val="2326399252"/>
                    </a:ext>
                  </a:extLst>
                </a:gridCol>
              </a:tblGrid>
              <a:tr h="3721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CHARGES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Total général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85992299"/>
                  </a:ext>
                </a:extLst>
              </a:tr>
              <a:tr h="695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Salaires et charges sociales personnel OGEC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6142685"/>
                  </a:ext>
                </a:extLst>
              </a:tr>
              <a:tr h="459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Fournitures et consommables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461893597"/>
                  </a:ext>
                </a:extLst>
              </a:tr>
              <a:tr h="459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Entretien &amp; maintenance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67688254"/>
                  </a:ext>
                </a:extLst>
              </a:tr>
              <a:tr h="2237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Énergie / fluides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652062303"/>
                  </a:ext>
                </a:extLst>
              </a:tr>
              <a:tr h="459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Dotations aux amortissements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909790005"/>
                  </a:ext>
                </a:extLst>
              </a:tr>
              <a:tr h="2237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Autres charges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159651008"/>
                  </a:ext>
                </a:extLst>
              </a:tr>
              <a:tr h="299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TOTAL CHARGES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27524815"/>
                  </a:ext>
                </a:extLst>
              </a:tr>
              <a:tr h="237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BENEFICE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728828"/>
                  </a:ext>
                </a:extLst>
              </a:tr>
            </a:tbl>
          </a:graphicData>
        </a:graphic>
      </p:graphicFrame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CE840B59-52BC-6FA8-0359-BED2FF485738}"/>
              </a:ext>
            </a:extLst>
          </p:cNvPr>
          <p:cNvSpPr txBox="1">
            <a:spLocks/>
          </p:cNvSpPr>
          <p:nvPr/>
        </p:nvSpPr>
        <p:spPr>
          <a:xfrm rot="17435107">
            <a:off x="9434026" y="4780486"/>
            <a:ext cx="2947916" cy="461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+mj-lt"/>
              <a:buAutoNum type="romanUcPeriod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6286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2000" b="1" dirty="0">
                <a:solidFill>
                  <a:schemeClr val="accent4"/>
                </a:solidFill>
                <a:latin typeface="Fira Sans Medium" panose="020B0603050000020004" pitchFamily="34" charset="0"/>
              </a:rPr>
              <a:t>Comptabilité générale</a:t>
            </a:r>
          </a:p>
          <a:p>
            <a:endParaRPr lang="fr-FR" sz="2200" b="1" dirty="0"/>
          </a:p>
        </p:txBody>
      </p:sp>
    </p:spTree>
    <p:extLst>
      <p:ext uri="{BB962C8B-B14F-4D97-AF65-F5344CB8AC3E}">
        <p14:creationId xmlns:p14="http://schemas.microsoft.com/office/powerpoint/2010/main" val="3886481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3B955-6657-88D4-2646-E9A6D0B91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EF7BF4-7C9F-EBA4-A671-442B2C44D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128" y="887527"/>
            <a:ext cx="3380970" cy="1882541"/>
          </a:xfrm>
        </p:spPr>
        <p:txBody>
          <a:bodyPr>
            <a:normAutofit/>
          </a:bodyPr>
          <a:lstStyle/>
          <a:p>
            <a:r>
              <a:rPr lang="fr-FR" sz="2800" dirty="0"/>
              <a:t>Tableau synthétique d’un compte en analytique charges/produits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AD1AE36-42E7-3A49-6A41-9EA652516F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111378"/>
              </p:ext>
            </p:extLst>
          </p:nvPr>
        </p:nvGraphicFramePr>
        <p:xfrm>
          <a:off x="4939026" y="110148"/>
          <a:ext cx="7180290" cy="3585039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2775857">
                  <a:extLst>
                    <a:ext uri="{9D8B030D-6E8A-4147-A177-3AD203B41FA5}">
                      <a16:colId xmlns:a16="http://schemas.microsoft.com/office/drawing/2014/main" val="4280597242"/>
                    </a:ext>
                  </a:extLst>
                </a:gridCol>
                <a:gridCol w="1298423">
                  <a:extLst>
                    <a:ext uri="{9D8B030D-6E8A-4147-A177-3AD203B41FA5}">
                      <a16:colId xmlns:a16="http://schemas.microsoft.com/office/drawing/2014/main" val="384278030"/>
                    </a:ext>
                  </a:extLst>
                </a:gridCol>
                <a:gridCol w="1559292">
                  <a:extLst>
                    <a:ext uri="{9D8B030D-6E8A-4147-A177-3AD203B41FA5}">
                      <a16:colId xmlns:a16="http://schemas.microsoft.com/office/drawing/2014/main" val="3045800810"/>
                    </a:ext>
                  </a:extLst>
                </a:gridCol>
                <a:gridCol w="1546718">
                  <a:extLst>
                    <a:ext uri="{9D8B030D-6E8A-4147-A177-3AD203B41FA5}">
                      <a16:colId xmlns:a16="http://schemas.microsoft.com/office/drawing/2014/main" val="2080192621"/>
                    </a:ext>
                  </a:extLst>
                </a:gridCol>
              </a:tblGrid>
              <a:tr h="397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</a:rPr>
                        <a:t>Activité / services</a:t>
                      </a:r>
                      <a:endParaRPr lang="fr-FR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</a:rPr>
                        <a:t>Total Produits</a:t>
                      </a:r>
                      <a:endParaRPr lang="fr-FR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</a:rPr>
                        <a:t>Total Charges</a:t>
                      </a:r>
                      <a:endParaRPr lang="fr-FR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b="1" kern="100" dirty="0">
                          <a:effectLst/>
                        </a:rPr>
                        <a:t>Résultat</a:t>
                      </a:r>
                      <a:endParaRPr lang="fr-FR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05535018"/>
                  </a:ext>
                </a:extLst>
              </a:tr>
              <a:tr h="3984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Enseignement sous contrat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8354800"/>
                  </a:ext>
                </a:extLst>
              </a:tr>
              <a:tr h="3984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Restauration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6409936"/>
                  </a:ext>
                </a:extLst>
              </a:tr>
              <a:tr h="3984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Internat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6892128"/>
                  </a:ext>
                </a:extLst>
              </a:tr>
              <a:tr h="3984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Garderie / Périscolaire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2598326"/>
                  </a:ext>
                </a:extLst>
              </a:tr>
              <a:tr h="3984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Apprentissage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9603808"/>
                  </a:ext>
                </a:extLst>
              </a:tr>
              <a:tr h="3984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TOTAL GÉNÉRAL GESTION SCOLAIRE (1)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3114458"/>
                  </a:ext>
                </a:extLst>
              </a:tr>
              <a:tr h="3984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ACTIVITE PATRIMONIALE (2)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4433498"/>
                  </a:ext>
                </a:extLst>
              </a:tr>
              <a:tr h="3984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 (1) + (2)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4743977"/>
                  </a:ext>
                </a:extLst>
              </a:tr>
            </a:tbl>
          </a:graphicData>
        </a:graphic>
      </p:graphicFrame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003C8993-B8CB-148A-AD0B-6D13B9BAE7D7}"/>
              </a:ext>
            </a:extLst>
          </p:cNvPr>
          <p:cNvSpPr txBox="1">
            <a:spLocks/>
          </p:cNvSpPr>
          <p:nvPr/>
        </p:nvSpPr>
        <p:spPr>
          <a:xfrm rot="19660430">
            <a:off x="8057772" y="1950101"/>
            <a:ext cx="3279833" cy="503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+mj-lt"/>
              <a:buAutoNum type="romanUcPeriod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6286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2000" b="1" dirty="0">
                <a:solidFill>
                  <a:schemeClr val="accent5"/>
                </a:solidFill>
                <a:latin typeface="Fira Sans Medium" panose="020B0603050000020004" pitchFamily="34" charset="0"/>
              </a:rPr>
              <a:t>Comptabilité analytique</a:t>
            </a:r>
          </a:p>
          <a:p>
            <a:endParaRPr lang="fr-FR" sz="2200" b="1" dirty="0">
              <a:solidFill>
                <a:schemeClr val="accent5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9D2C6D4-B41E-1B6B-FA1B-912A41C7C4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378575"/>
              </p:ext>
            </p:extLst>
          </p:nvPr>
        </p:nvGraphicFramePr>
        <p:xfrm>
          <a:off x="4939024" y="3744146"/>
          <a:ext cx="3902046" cy="29936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7631">
                  <a:extLst>
                    <a:ext uri="{9D8B030D-6E8A-4147-A177-3AD203B41FA5}">
                      <a16:colId xmlns:a16="http://schemas.microsoft.com/office/drawing/2014/main" val="2677792796"/>
                    </a:ext>
                  </a:extLst>
                </a:gridCol>
                <a:gridCol w="1104415">
                  <a:extLst>
                    <a:ext uri="{9D8B030D-6E8A-4147-A177-3AD203B41FA5}">
                      <a16:colId xmlns:a16="http://schemas.microsoft.com/office/drawing/2014/main" val="2264014345"/>
                    </a:ext>
                  </a:extLst>
                </a:gridCol>
              </a:tblGrid>
              <a:tr h="3339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PRODUITS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Total général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81495234"/>
                  </a:ext>
                </a:extLst>
              </a:tr>
              <a:tr h="3873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Contributions des familles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42468839"/>
                  </a:ext>
                </a:extLst>
              </a:tr>
              <a:tr h="586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Subventions de fonctionnement (État, CT)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48084185"/>
                  </a:ext>
                </a:extLst>
              </a:tr>
              <a:tr h="6768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Financements apprentissage (OPCO, Région, etc.)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3713855"/>
                  </a:ext>
                </a:extLst>
              </a:tr>
              <a:tr h="197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Dons et mécénat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36821296"/>
                  </a:ext>
                </a:extLst>
              </a:tr>
              <a:tr h="3873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Autres produits d’exploitation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164186719"/>
                  </a:ext>
                </a:extLst>
              </a:tr>
              <a:tr h="211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TOTAL PRODUITS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98703000"/>
                  </a:ext>
                </a:extLst>
              </a:tr>
              <a:tr h="211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DEFICIT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3980236"/>
                  </a:ext>
                </a:extLst>
              </a:tr>
            </a:tbl>
          </a:graphicData>
        </a:graphic>
      </p:graphicFrame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EF230263-AC56-5B36-44A1-E634D885B659}"/>
              </a:ext>
            </a:extLst>
          </p:cNvPr>
          <p:cNvSpPr txBox="1">
            <a:spLocks/>
          </p:cNvSpPr>
          <p:nvPr/>
        </p:nvSpPr>
        <p:spPr>
          <a:xfrm rot="17297082">
            <a:off x="6844137" y="5166568"/>
            <a:ext cx="2947916" cy="461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+mj-lt"/>
              <a:buAutoNum type="romanUcPeriod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6286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2000" b="1" dirty="0">
                <a:solidFill>
                  <a:schemeClr val="accent4"/>
                </a:solidFill>
                <a:latin typeface="Fira Sans Medium" panose="020B0603050000020004" pitchFamily="34" charset="0"/>
              </a:rPr>
              <a:t>Comptabilité générale</a:t>
            </a:r>
          </a:p>
          <a:p>
            <a:endParaRPr lang="fr-FR" sz="2200" b="1" dirty="0"/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17C1F8C2-DF7E-9AFF-8206-B0958F162C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604576"/>
              </p:ext>
            </p:extLst>
          </p:nvPr>
        </p:nvGraphicFramePr>
        <p:xfrm>
          <a:off x="8841070" y="3744146"/>
          <a:ext cx="3278246" cy="3038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9123">
                  <a:extLst>
                    <a:ext uri="{9D8B030D-6E8A-4147-A177-3AD203B41FA5}">
                      <a16:colId xmlns:a16="http://schemas.microsoft.com/office/drawing/2014/main" val="123806872"/>
                    </a:ext>
                  </a:extLst>
                </a:gridCol>
                <a:gridCol w="1639123">
                  <a:extLst>
                    <a:ext uri="{9D8B030D-6E8A-4147-A177-3AD203B41FA5}">
                      <a16:colId xmlns:a16="http://schemas.microsoft.com/office/drawing/2014/main" val="2326399252"/>
                    </a:ext>
                  </a:extLst>
                </a:gridCol>
              </a:tblGrid>
              <a:tr h="3235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CHARGES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Total général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85992299"/>
                  </a:ext>
                </a:extLst>
              </a:tr>
              <a:tr h="604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Salaires et charges sociales personnel OGEC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6142685"/>
                  </a:ext>
                </a:extLst>
              </a:tr>
              <a:tr h="399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Fournitures et consommables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461893597"/>
                  </a:ext>
                </a:extLst>
              </a:tr>
              <a:tr h="399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Entretien &amp; maintenance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67688254"/>
                  </a:ext>
                </a:extLst>
              </a:tr>
              <a:tr h="1944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Énergie / fluides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652062303"/>
                  </a:ext>
                </a:extLst>
              </a:tr>
              <a:tr h="3995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Dotations aux amortissements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909790005"/>
                  </a:ext>
                </a:extLst>
              </a:tr>
              <a:tr h="1944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Autres charges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159651008"/>
                  </a:ext>
                </a:extLst>
              </a:tr>
              <a:tr h="2603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TOTAL CHARGES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27524815"/>
                  </a:ext>
                </a:extLst>
              </a:tr>
              <a:tr h="2064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BENEFICE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200" kern="100" dirty="0">
                          <a:effectLst/>
                        </a:rPr>
                        <a:t> </a:t>
                      </a: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728828"/>
                  </a:ext>
                </a:extLst>
              </a:tr>
            </a:tbl>
          </a:graphicData>
        </a:graphic>
      </p:graphicFrame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2AFCF6CC-6A52-20CF-2491-E3217EEA6466}"/>
              </a:ext>
            </a:extLst>
          </p:cNvPr>
          <p:cNvSpPr txBox="1">
            <a:spLocks/>
          </p:cNvSpPr>
          <p:nvPr/>
        </p:nvSpPr>
        <p:spPr>
          <a:xfrm rot="17649822">
            <a:off x="9831668" y="5188294"/>
            <a:ext cx="2947916" cy="461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+mj-lt"/>
              <a:buAutoNum type="romanUcPeriod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3pPr>
            <a:lvl4pPr marL="266700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4pPr>
            <a:lvl5pPr marL="6286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Fira Sans Light" panose="020B04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2000" b="1" dirty="0">
                <a:solidFill>
                  <a:schemeClr val="accent4"/>
                </a:solidFill>
                <a:latin typeface="Fira Sans Medium" panose="020B0603050000020004" pitchFamily="34" charset="0"/>
              </a:rPr>
              <a:t>Comptabilité générale</a:t>
            </a:r>
          </a:p>
          <a:p>
            <a:endParaRPr lang="fr-FR" sz="22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D25D02E-3EF7-A6A7-4AF9-18AFB9500BEA}"/>
              </a:ext>
            </a:extLst>
          </p:cNvPr>
          <p:cNvSpPr txBox="1"/>
          <p:nvPr/>
        </p:nvSpPr>
        <p:spPr>
          <a:xfrm>
            <a:off x="305470" y="2930252"/>
            <a:ext cx="4061577" cy="3061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dirty="0">
                <a:solidFill>
                  <a:srgbClr val="5692C5"/>
                </a:solidFill>
                <a:latin typeface="Fira Sans" panose="020B0503050000020004" pitchFamily="34" charset="0"/>
              </a:rPr>
              <a:t>Remarques : </a:t>
            </a:r>
          </a:p>
          <a:p>
            <a:pPr algn="just">
              <a:lnSpc>
                <a:spcPct val="120000"/>
              </a:lnSpc>
            </a:pPr>
            <a:r>
              <a:rPr lang="fr-FR" dirty="0">
                <a:solidFill>
                  <a:srgbClr val="5692C5"/>
                </a:solidFill>
                <a:latin typeface="Fira Sans" panose="020B0503050000020004" pitchFamily="34" charset="0"/>
              </a:rPr>
              <a:t>La comptabilité analytique peut retenir des charges qui ne figurent pas en comptabilité générale (exemple : équivalent loyer et autres charges supplétives) d’où un résultat global qui peut techniquement différer entre celui de la compta générale et analytique.</a:t>
            </a:r>
          </a:p>
        </p:txBody>
      </p:sp>
    </p:spTree>
    <p:extLst>
      <p:ext uri="{BB962C8B-B14F-4D97-AF65-F5344CB8AC3E}">
        <p14:creationId xmlns:p14="http://schemas.microsoft.com/office/powerpoint/2010/main" val="3449351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D80DD7-0DE8-C2BB-1D55-3318F2300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515" y="386466"/>
            <a:ext cx="7687778" cy="1882541"/>
          </a:xfrm>
        </p:spPr>
        <p:txBody>
          <a:bodyPr>
            <a:normAutofit/>
          </a:bodyPr>
          <a:lstStyle/>
          <a:p>
            <a:r>
              <a:rPr lang="fr-FR" sz="2800" dirty="0"/>
              <a:t>Points clés à retenir 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D59683C-C9DE-669F-0B73-0D7545D64E52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967115" y="1125025"/>
            <a:ext cx="10994866" cy="59615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La comptabilité générale</a:t>
            </a:r>
            <a:r>
              <a:rPr lang="fr-FR" sz="1600" dirty="0">
                <a:solidFill>
                  <a:schemeClr val="accent5"/>
                </a:solidFill>
                <a:latin typeface="Fira Sans" panose="020B0503050000020004" pitchFamily="34" charset="0"/>
              </a:rPr>
              <a:t> : </a:t>
            </a:r>
          </a:p>
          <a:p>
            <a:pPr lvl="1" algn="just" fontAlgn="base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Donne une 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vision globale et légale, </a:t>
            </a: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mais ne permet pas d’identifier les flux relatifs aux produits et charges selon la provenance des fonds publics/privés. </a:t>
            </a:r>
          </a:p>
          <a:p>
            <a:pPr lvl="1" algn="just" fontAlgn="base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Permet d’indiquer si la globalité des 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activités est excédentaire </a:t>
            </a: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ou 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déficitaire</a:t>
            </a: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, mais sans donner d’informations précises selon l’offre de services et elle ne peut encore moins indiquer le levier d’action.</a:t>
            </a:r>
          </a:p>
          <a:p>
            <a:pPr lvl="1" algn="just" fontAlgn="base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Permet de mesurer l’assise financière de l’Ogec (fonds de roulement, trésorerie) et de se comparer dans les grandes masses à d’autres Ogec (similaires) </a:t>
            </a:r>
          </a:p>
          <a:p>
            <a:pPr marL="457200" lvl="1" indent="0" algn="just" fontAlgn="base">
              <a:buNone/>
            </a:pP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→ Exemple : On sait que la restauration est déficitaire de 1 500 €, mais on ne sait pas pourquoi. </a:t>
            </a:r>
          </a:p>
          <a:p>
            <a:pPr fontAlgn="base"/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La comptabilité analytique</a:t>
            </a:r>
            <a:r>
              <a:rPr lang="fr-FR" sz="1600" dirty="0">
                <a:solidFill>
                  <a:schemeClr val="accent5"/>
                </a:solidFill>
                <a:latin typeface="Fira Sans" panose="020B0503050000020004" pitchFamily="34" charset="0"/>
              </a:rPr>
              <a:t> : </a:t>
            </a:r>
          </a:p>
          <a:p>
            <a:pPr lvl="1" algn="just" fontAlgn="base">
              <a:buFont typeface="Wingdings" panose="05000000000000000000" pitchFamily="2" charset="2"/>
              <a:buChar char="ü"/>
            </a:pP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Permet d’identifier les produits et charges par offre de services </a:t>
            </a:r>
            <a:r>
              <a:rPr lang="fr-FR" sz="1600" dirty="0">
                <a:solidFill>
                  <a:srgbClr val="5692C5"/>
                </a:solidFill>
                <a:latin typeface="Fira Sans" panose="020B0503050000020004" pitchFamily="34" charset="0"/>
              </a:rPr>
              <a:t>selon, par exemple, la provenance des fonds </a:t>
            </a: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publics/privés (les forfaits perçus couvrent-ils les coûts de fonctionnement que la Loi leur affecte ? Les participations familles sont elles adaptées pour couvrir le coût des locaux scolaires et le caractère propre ?)</a:t>
            </a:r>
          </a:p>
          <a:p>
            <a:pPr lvl="1" algn="just" fontAlgn="base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Permet de 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cibler les problématiques opérationnelles </a:t>
            </a: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(ex : les événements sont déficitaires, la restauration est équilibrée, l’école est déficitaire mais est permet un flux d’élèves vers le collège qui lui est excédentaire). </a:t>
            </a:r>
          </a:p>
          <a:p>
            <a:pPr lvl="1" algn="just" fontAlgn="base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Aide à 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prendre des décisions en travaillant par activité </a:t>
            </a: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(ex : ajustements de la politique tarifaire, réduction du coût des services, négociation des forfaits publics ….). </a:t>
            </a:r>
          </a:p>
          <a:p>
            <a:pPr fontAlgn="base"/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Leur complémentarité</a:t>
            </a:r>
            <a:r>
              <a:rPr lang="fr-FR" sz="1600" dirty="0">
                <a:solidFill>
                  <a:schemeClr val="accent5"/>
                </a:solidFill>
                <a:latin typeface="Fira Sans" panose="020B0503050000020004" pitchFamily="34" charset="0"/>
              </a:rPr>
              <a:t> : </a:t>
            </a:r>
          </a:p>
          <a:p>
            <a:pPr lvl="1" algn="just" fontAlgn="base">
              <a:buFont typeface="Wingdings" panose="05000000000000000000" pitchFamily="2" charset="2"/>
              <a:buChar char="ü"/>
            </a:pP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Les deux sont indispensables </a:t>
            </a: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: 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la comptabilité générale </a:t>
            </a: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pour la 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conformité</a:t>
            </a: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 et la communication externe, la 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comptabilité analytique </a:t>
            </a: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pour le 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pilotage</a:t>
            </a: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 et le </a:t>
            </a:r>
            <a:r>
              <a:rPr lang="fr-FR" sz="1600" b="1" dirty="0">
                <a:solidFill>
                  <a:schemeClr val="accent5"/>
                </a:solidFill>
                <a:latin typeface="Fira Sans" panose="020B0503050000020004" pitchFamily="34" charset="0"/>
              </a:rPr>
              <a:t>respect des dispositions fianncières </a:t>
            </a:r>
            <a:r>
              <a:rPr lang="fr-FR" sz="1600" dirty="0">
                <a:solidFill>
                  <a:schemeClr val="accent4"/>
                </a:solidFill>
                <a:latin typeface="Fira Sans" panose="020B0503050000020004" pitchFamily="34" charset="0"/>
              </a:rPr>
              <a:t>de la LOI DEBRE et du code de l’éducation nationale.</a:t>
            </a:r>
          </a:p>
          <a:p>
            <a:endParaRPr lang="fr-FR" sz="1600" dirty="0"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766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C41F65-BA6E-44DD-AA46-474CFDFB4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902" y="274871"/>
            <a:ext cx="2862676" cy="2395365"/>
          </a:xfrm>
        </p:spPr>
        <p:txBody>
          <a:bodyPr>
            <a:normAutofit fontScale="90000"/>
          </a:bodyPr>
          <a:lstStyle/>
          <a:p>
            <a:r>
              <a:rPr lang="fr-FR" sz="2800" dirty="0"/>
              <a:t>6. L’arbre analytique préconisé par la </a:t>
            </a:r>
            <a:r>
              <a:rPr lang="fr-FR" sz="2800" dirty="0" err="1"/>
              <a:t>Fnogec</a:t>
            </a:r>
            <a:br>
              <a:rPr lang="fr-FR" sz="2800" dirty="0"/>
            </a:br>
            <a:br>
              <a:rPr lang="fr-FR" sz="2800" dirty="0">
                <a:highlight>
                  <a:srgbClr val="FFFF00"/>
                </a:highlight>
              </a:rPr>
            </a:br>
            <a:br>
              <a:rPr lang="fr-FR" sz="2800" dirty="0">
                <a:highlight>
                  <a:srgbClr val="FFFF00"/>
                </a:highlight>
              </a:rPr>
            </a:br>
            <a:br>
              <a:rPr lang="fr-FR" sz="2800" dirty="0">
                <a:highlight>
                  <a:srgbClr val="FFFF00"/>
                </a:highlight>
              </a:rPr>
            </a:br>
            <a:endParaRPr lang="fr-FR" sz="2800" dirty="0">
              <a:highlight>
                <a:srgbClr val="FFFF00"/>
              </a:highlight>
            </a:endParaRP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E7C13EF3-BF6D-4FE3-CF3B-BCAAFA0EC3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5549965"/>
              </p:ext>
            </p:extLst>
          </p:nvPr>
        </p:nvGraphicFramePr>
        <p:xfrm>
          <a:off x="1916672" y="752671"/>
          <a:ext cx="10275328" cy="5533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58A682E2-8965-828F-FBC8-1D3C534EBC34}"/>
              </a:ext>
            </a:extLst>
          </p:cNvPr>
          <p:cNvSpPr txBox="1"/>
          <p:nvPr/>
        </p:nvSpPr>
        <p:spPr>
          <a:xfrm>
            <a:off x="3677063" y="615572"/>
            <a:ext cx="1935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2"/>
                </a:solidFill>
              </a:rPr>
              <a:t>La gestion à </a:t>
            </a:r>
          </a:p>
          <a:p>
            <a:pPr algn="ctr"/>
            <a:r>
              <a:rPr lang="fr-FR" b="1" dirty="0">
                <a:solidFill>
                  <a:schemeClr val="accent2"/>
                </a:solidFill>
              </a:rPr>
              <a:t>long-terme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D85E03B-5F79-71BF-CA9D-BAAA454177D1}"/>
              </a:ext>
            </a:extLst>
          </p:cNvPr>
          <p:cNvSpPr txBox="1"/>
          <p:nvPr/>
        </p:nvSpPr>
        <p:spPr>
          <a:xfrm>
            <a:off x="8373424" y="572327"/>
            <a:ext cx="1901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2"/>
                </a:solidFill>
              </a:rPr>
              <a:t>La gestion au quotidien 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9C9BB32-7FAA-213C-EF7C-964AB3731409}"/>
              </a:ext>
            </a:extLst>
          </p:cNvPr>
          <p:cNvCxnSpPr>
            <a:cxnSpLocks/>
          </p:cNvCxnSpPr>
          <p:nvPr/>
        </p:nvCxnSpPr>
        <p:spPr>
          <a:xfrm>
            <a:off x="7156137" y="2209800"/>
            <a:ext cx="14785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0857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BAD91-67A0-5D57-EC58-59E4BFCB3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FE6CE7-44BA-4384-5FEF-80690F6AC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902" y="274871"/>
            <a:ext cx="2309812" cy="2395365"/>
          </a:xfrm>
        </p:spPr>
        <p:txBody>
          <a:bodyPr>
            <a:normAutofit fontScale="90000"/>
          </a:bodyPr>
          <a:lstStyle/>
          <a:p>
            <a:r>
              <a:rPr lang="fr-FR" sz="2800" dirty="0"/>
              <a:t>6. L’arbre analytique préconisé par la </a:t>
            </a:r>
            <a:r>
              <a:rPr lang="fr-FR" sz="2800" dirty="0" err="1"/>
              <a:t>Fnogec</a:t>
            </a:r>
            <a:r>
              <a:rPr lang="fr-FR" sz="2800" dirty="0"/>
              <a:t> et le positionnement de l’éventuel équivalent loyer </a:t>
            </a:r>
            <a:br>
              <a:rPr lang="fr-FR" sz="2800" dirty="0"/>
            </a:br>
            <a:br>
              <a:rPr lang="fr-FR" sz="2800" dirty="0">
                <a:highlight>
                  <a:srgbClr val="FFFF00"/>
                </a:highlight>
              </a:rPr>
            </a:br>
            <a:br>
              <a:rPr lang="fr-FR" sz="2800" dirty="0">
                <a:highlight>
                  <a:srgbClr val="FFFF00"/>
                </a:highlight>
              </a:rPr>
            </a:br>
            <a:br>
              <a:rPr lang="fr-FR" sz="2800" dirty="0">
                <a:highlight>
                  <a:srgbClr val="FFFF00"/>
                </a:highlight>
              </a:rPr>
            </a:br>
            <a:endParaRPr lang="fr-FR" sz="2800" dirty="0">
              <a:highlight>
                <a:srgbClr val="FFFF00"/>
              </a:highlight>
            </a:endParaRP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D301A5D7-6B9B-8915-6B09-C906A762859A}"/>
              </a:ext>
            </a:extLst>
          </p:cNvPr>
          <p:cNvGraphicFramePr/>
          <p:nvPr/>
        </p:nvGraphicFramePr>
        <p:xfrm>
          <a:off x="1916672" y="752671"/>
          <a:ext cx="10275328" cy="5533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387DC08C-C729-154A-3A4F-75DFA7C455DA}"/>
              </a:ext>
            </a:extLst>
          </p:cNvPr>
          <p:cNvSpPr txBox="1"/>
          <p:nvPr/>
        </p:nvSpPr>
        <p:spPr>
          <a:xfrm>
            <a:off x="3677063" y="615572"/>
            <a:ext cx="1935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2"/>
                </a:solidFill>
              </a:rPr>
              <a:t>La gestion à </a:t>
            </a:r>
          </a:p>
          <a:p>
            <a:pPr algn="ctr"/>
            <a:r>
              <a:rPr lang="fr-FR" b="1" dirty="0">
                <a:solidFill>
                  <a:schemeClr val="accent2"/>
                </a:solidFill>
              </a:rPr>
              <a:t>long-terme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A3C1BA-883D-AB4E-ED14-CF96953D42A6}"/>
              </a:ext>
            </a:extLst>
          </p:cNvPr>
          <p:cNvSpPr txBox="1"/>
          <p:nvPr/>
        </p:nvSpPr>
        <p:spPr>
          <a:xfrm>
            <a:off x="8373424" y="572327"/>
            <a:ext cx="1901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2"/>
                </a:solidFill>
              </a:rPr>
              <a:t>La gestion au quotidien 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031982A-F5B5-2764-0D4B-33F055C768B7}"/>
              </a:ext>
            </a:extLst>
          </p:cNvPr>
          <p:cNvCxnSpPr>
            <a:cxnSpLocks/>
          </p:cNvCxnSpPr>
          <p:nvPr/>
        </p:nvCxnSpPr>
        <p:spPr>
          <a:xfrm>
            <a:off x="7156137" y="2209800"/>
            <a:ext cx="14785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293150C0-BCD2-D893-84EF-5F876FC6E80C}"/>
              </a:ext>
            </a:extLst>
          </p:cNvPr>
          <p:cNvCxnSpPr>
            <a:cxnSpLocks/>
          </p:cNvCxnSpPr>
          <p:nvPr/>
        </p:nvCxnSpPr>
        <p:spPr>
          <a:xfrm flipV="1">
            <a:off x="5754126" y="2754086"/>
            <a:ext cx="2105360" cy="1219200"/>
          </a:xfrm>
          <a:prstGeom prst="straightConnector1">
            <a:avLst/>
          </a:prstGeom>
          <a:ln w="19050" cap="flat" cmpd="sng" algn="ctr">
            <a:solidFill>
              <a:srgbClr val="92D05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FC80B1BE-581B-1E05-0718-061528A239EF}"/>
              </a:ext>
            </a:extLst>
          </p:cNvPr>
          <p:cNvCxnSpPr>
            <a:cxnSpLocks/>
          </p:cNvCxnSpPr>
          <p:nvPr/>
        </p:nvCxnSpPr>
        <p:spPr>
          <a:xfrm flipV="1">
            <a:off x="5754126" y="2982687"/>
            <a:ext cx="676827" cy="990599"/>
          </a:xfrm>
          <a:prstGeom prst="straightConnector1">
            <a:avLst/>
          </a:prstGeom>
          <a:ln w="19050" cap="flat" cmpd="sng" algn="ctr">
            <a:solidFill>
              <a:srgbClr val="92D05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FB6283CF-C3B5-1F11-260D-E93560C2EC05}"/>
              </a:ext>
            </a:extLst>
          </p:cNvPr>
          <p:cNvSpPr txBox="1"/>
          <p:nvPr/>
        </p:nvSpPr>
        <p:spPr>
          <a:xfrm>
            <a:off x="6509657" y="2982687"/>
            <a:ext cx="646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92D050"/>
                </a:solidFill>
              </a:rPr>
              <a:t>(1)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A6EC23B-C3B0-3FC3-2B32-6A9056C09F3F}"/>
              </a:ext>
            </a:extLst>
          </p:cNvPr>
          <p:cNvSpPr txBox="1"/>
          <p:nvPr/>
        </p:nvSpPr>
        <p:spPr>
          <a:xfrm>
            <a:off x="511628" y="4431385"/>
            <a:ext cx="30806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arenBoth"/>
            </a:pPr>
            <a:r>
              <a:rPr lang="fr-FR" b="1" dirty="0">
                <a:solidFill>
                  <a:srgbClr val="92D050"/>
                </a:solidFill>
              </a:rPr>
              <a:t>Flux éventuels en analytique en cas de mise en place de l’équivalent loyer (produit de la gestion des locaux et charges en gestion scolaire)</a:t>
            </a:r>
          </a:p>
        </p:txBody>
      </p:sp>
    </p:spTree>
    <p:extLst>
      <p:ext uri="{BB962C8B-B14F-4D97-AF65-F5344CB8AC3E}">
        <p14:creationId xmlns:p14="http://schemas.microsoft.com/office/powerpoint/2010/main" val="3612736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E118B-BA9D-FD78-3F6A-1149E5C65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4631E7-7896-4F75-EA3F-4A6696E11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457" y="462685"/>
            <a:ext cx="6881243" cy="955795"/>
          </a:xfrm>
        </p:spPr>
        <p:txBody>
          <a:bodyPr>
            <a:normAutofit fontScale="90000"/>
          </a:bodyPr>
          <a:lstStyle/>
          <a:p>
            <a:r>
              <a:rPr lang="fr-FR" sz="2800" dirty="0"/>
              <a:t>Décomposition de l’arbre analytique </a:t>
            </a:r>
            <a:br>
              <a:rPr lang="fr-FR" sz="2800" dirty="0"/>
            </a:br>
            <a:r>
              <a:rPr lang="fr-FR" sz="2800" dirty="0"/>
              <a:t>Exemple : zoom sur la maternelle sous contrat </a:t>
            </a:r>
            <a:endParaRPr lang="fr-FR" sz="2800" dirty="0">
              <a:solidFill>
                <a:schemeClr val="accent2"/>
              </a:solidFill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4630F137-3B0C-46BD-4FC1-632C66D7CAFD}"/>
              </a:ext>
            </a:extLst>
          </p:cNvPr>
          <p:cNvSpPr txBox="1">
            <a:spLocks/>
          </p:cNvSpPr>
          <p:nvPr/>
        </p:nvSpPr>
        <p:spPr>
          <a:xfrm>
            <a:off x="657354" y="2291505"/>
            <a:ext cx="10877291" cy="484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3F23DCC-D156-7EF1-DD33-F35219076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12" y="648128"/>
            <a:ext cx="2167788" cy="77035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0DA0DD3-0D85-C58D-9A9C-48F5F4012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07" y="1514149"/>
            <a:ext cx="2167788" cy="51305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9398C0-2097-490C-F0E4-D97DCA6E4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1972" y="2122874"/>
            <a:ext cx="2056909" cy="7630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05D82A-D55B-D0A6-B462-DE18678097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639" y="2900230"/>
            <a:ext cx="1388682" cy="571595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0085138D-B5E8-3FB4-7FDB-3C2B216BE6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608238"/>
              </p:ext>
            </p:extLst>
          </p:nvPr>
        </p:nvGraphicFramePr>
        <p:xfrm>
          <a:off x="3513979" y="3640456"/>
          <a:ext cx="8503849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935">
                  <a:extLst>
                    <a:ext uri="{9D8B030D-6E8A-4147-A177-3AD203B41FA5}">
                      <a16:colId xmlns:a16="http://schemas.microsoft.com/office/drawing/2014/main" val="3451222708"/>
                    </a:ext>
                  </a:extLst>
                </a:gridCol>
                <a:gridCol w="3489545">
                  <a:extLst>
                    <a:ext uri="{9D8B030D-6E8A-4147-A177-3AD203B41FA5}">
                      <a16:colId xmlns:a16="http://schemas.microsoft.com/office/drawing/2014/main" val="3547201395"/>
                    </a:ext>
                  </a:extLst>
                </a:gridCol>
                <a:gridCol w="1722404">
                  <a:extLst>
                    <a:ext uri="{9D8B030D-6E8A-4147-A177-3AD203B41FA5}">
                      <a16:colId xmlns:a16="http://schemas.microsoft.com/office/drawing/2014/main" val="2455758625"/>
                    </a:ext>
                  </a:extLst>
                </a:gridCol>
                <a:gridCol w="1303984">
                  <a:extLst>
                    <a:ext uri="{9D8B030D-6E8A-4147-A177-3AD203B41FA5}">
                      <a16:colId xmlns:a16="http://schemas.microsoft.com/office/drawing/2014/main" val="1537847127"/>
                    </a:ext>
                  </a:extLst>
                </a:gridCol>
                <a:gridCol w="915981">
                  <a:extLst>
                    <a:ext uri="{9D8B030D-6E8A-4147-A177-3AD203B41FA5}">
                      <a16:colId xmlns:a16="http://schemas.microsoft.com/office/drawing/2014/main" val="3063075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Familles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Forfait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971634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  <a:p>
                      <a:pPr algn="ctr"/>
                      <a:r>
                        <a:rPr lang="fr-FR" sz="1600" b="1" dirty="0"/>
                        <a:t>Recettes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Contributions familles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70369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Forfaits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190137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  <a:p>
                      <a:pPr algn="ctr"/>
                      <a:endParaRPr lang="fr-FR" sz="1600" b="1" dirty="0"/>
                    </a:p>
                    <a:p>
                      <a:pPr algn="ctr"/>
                      <a:r>
                        <a:rPr lang="fr-FR" sz="1600" b="1" dirty="0"/>
                        <a:t>Dépenses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Charges locaux  (effort à l’immobilier)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94304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Autres charges de caractère propre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9476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Charges directes sur la scolarité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09607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Charges indirectes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 +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28022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Résultat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E = A – B – C -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W = Z – Y -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E + 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712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6176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528D0-6068-78C4-5533-3243F5D4E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CA62D1-1C0B-D343-EAE9-62C9BAEB3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4714" y="456446"/>
            <a:ext cx="10877292" cy="576858"/>
          </a:xfrm>
        </p:spPr>
        <p:txBody>
          <a:bodyPr>
            <a:normAutofit fontScale="90000"/>
          </a:bodyPr>
          <a:lstStyle/>
          <a:p>
            <a:r>
              <a:rPr lang="fr-FR" sz="2800" dirty="0"/>
              <a:t>Décomposition de l’arbre analytique </a:t>
            </a:r>
            <a:br>
              <a:rPr lang="fr-FR" sz="2800" dirty="0"/>
            </a:br>
            <a:r>
              <a:rPr lang="fr-FR" sz="2800" dirty="0"/>
              <a:t>Exemple : zoom sur la restauration</a:t>
            </a:r>
            <a:endParaRPr lang="fr-FR" sz="2800" dirty="0">
              <a:solidFill>
                <a:schemeClr val="accent2"/>
              </a:solidFill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123F057-F371-BA77-5FC7-12B978EDD6CE}"/>
              </a:ext>
            </a:extLst>
          </p:cNvPr>
          <p:cNvSpPr txBox="1">
            <a:spLocks/>
          </p:cNvSpPr>
          <p:nvPr/>
        </p:nvSpPr>
        <p:spPr>
          <a:xfrm>
            <a:off x="657354" y="2291505"/>
            <a:ext cx="10877291" cy="484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ABDDBF-78F5-14F6-D8AE-B6B0D0C1B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42" y="114695"/>
            <a:ext cx="2167788" cy="77035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B42B9E7-EA26-ADEE-3E7B-63C4036A8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13" y="1033304"/>
            <a:ext cx="2167788" cy="576858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BAAC77CC-9C61-C01C-2809-3D30738ABD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209502"/>
              </p:ext>
            </p:extLst>
          </p:nvPr>
        </p:nvGraphicFramePr>
        <p:xfrm>
          <a:off x="4354309" y="3178339"/>
          <a:ext cx="7429051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6760">
                  <a:extLst>
                    <a:ext uri="{9D8B030D-6E8A-4147-A177-3AD203B41FA5}">
                      <a16:colId xmlns:a16="http://schemas.microsoft.com/office/drawing/2014/main" val="3451222708"/>
                    </a:ext>
                  </a:extLst>
                </a:gridCol>
                <a:gridCol w="4009951">
                  <a:extLst>
                    <a:ext uri="{9D8B030D-6E8A-4147-A177-3AD203B41FA5}">
                      <a16:colId xmlns:a16="http://schemas.microsoft.com/office/drawing/2014/main" val="1220469989"/>
                    </a:ext>
                  </a:extLst>
                </a:gridCol>
                <a:gridCol w="1242340">
                  <a:extLst>
                    <a:ext uri="{9D8B030D-6E8A-4147-A177-3AD203B41FA5}">
                      <a16:colId xmlns:a16="http://schemas.microsoft.com/office/drawing/2014/main" val="3063075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971634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  <a:p>
                      <a:pPr algn="ctr"/>
                      <a:r>
                        <a:rPr lang="fr-FR" sz="1600" b="1" dirty="0"/>
                        <a:t>Recettes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Contributions familles restauration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70369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Eventuelle subventions publiques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190137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  <a:p>
                      <a:pPr algn="ctr"/>
                      <a:endParaRPr lang="fr-FR" sz="1600" b="1" dirty="0"/>
                    </a:p>
                    <a:p>
                      <a:pPr algn="ctr"/>
                      <a:r>
                        <a:rPr lang="fr-FR" sz="1600" b="1" dirty="0"/>
                        <a:t>Dépenses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Coût denrées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94304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Dépenses NRJ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9476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Charges directes de personnel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09607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Autres charges directes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28022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Charges indirectes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01987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Résultat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 + B – C à 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712073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FB42B90A-CF85-5982-987D-3333A2A40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001" y="1744510"/>
            <a:ext cx="2438400" cy="64533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67C3A5-9FEB-AEB9-DE86-6D756EBECC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201" y="2491508"/>
            <a:ext cx="1697929" cy="48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2909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E1DB9-3C4D-F15F-AAFE-87D42429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DFC1E1-A105-DCCF-13AA-788FA9FAE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7. Un exemple :</a:t>
            </a:r>
            <a:br>
              <a:rPr lang="fr-FR" sz="2800" dirty="0"/>
            </a:br>
            <a:r>
              <a:rPr lang="fr-FR" sz="2800" dirty="0"/>
              <a:t>La restauration</a:t>
            </a:r>
            <a:br>
              <a:rPr lang="fr-FR" sz="2800" dirty="0"/>
            </a:br>
            <a:r>
              <a:rPr lang="fr-FR" sz="2800" dirty="0"/>
              <a:t>en autogestion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AF62863-D08D-2FE6-00F6-FC6CB9278A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5127" y="2359494"/>
            <a:ext cx="3320628" cy="1882541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1600" dirty="0"/>
              <a:t>Un comparatif détaillé entre une ventilation de la comptabilité générale (pour la restauration) et un secteur analytique dédié à la restauration dans un Ogec. </a:t>
            </a:r>
          </a:p>
          <a:p>
            <a:pPr algn="just"/>
            <a:r>
              <a:rPr lang="fr-FR" sz="1600" dirty="0"/>
              <a:t>Ce tableau met en lumière les différences de finalité, de méthode et d’utilité pour le pilotage. </a:t>
            </a:r>
            <a:endParaRPr lang="en-US" sz="1600" dirty="0"/>
          </a:p>
          <a:p>
            <a:pPr algn="just"/>
            <a:endParaRPr lang="fr-FR" dirty="0"/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55B5B157-0D21-6076-B268-6AB83A2BBE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835713"/>
              </p:ext>
            </p:extLst>
          </p:nvPr>
        </p:nvGraphicFramePr>
        <p:xfrm>
          <a:off x="4334494" y="265710"/>
          <a:ext cx="7604066" cy="6479473"/>
        </p:xfrm>
        <a:graphic>
          <a:graphicData uri="http://schemas.openxmlformats.org/drawingml/2006/table">
            <a:tbl>
              <a:tblPr firstRow="1" bandRow="1"/>
              <a:tblGrid>
                <a:gridCol w="1071859">
                  <a:extLst>
                    <a:ext uri="{9D8B030D-6E8A-4147-A177-3AD203B41FA5}">
                      <a16:colId xmlns:a16="http://schemas.microsoft.com/office/drawing/2014/main" val="3306955507"/>
                    </a:ext>
                  </a:extLst>
                </a:gridCol>
                <a:gridCol w="3255495">
                  <a:extLst>
                    <a:ext uri="{9D8B030D-6E8A-4147-A177-3AD203B41FA5}">
                      <a16:colId xmlns:a16="http://schemas.microsoft.com/office/drawing/2014/main" val="1365560254"/>
                    </a:ext>
                  </a:extLst>
                </a:gridCol>
                <a:gridCol w="3276712">
                  <a:extLst>
                    <a:ext uri="{9D8B030D-6E8A-4147-A177-3AD203B41FA5}">
                      <a16:colId xmlns:a16="http://schemas.microsoft.com/office/drawing/2014/main" val="3110634917"/>
                    </a:ext>
                  </a:extLst>
                </a:gridCol>
              </a:tblGrid>
              <a:tr h="419145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 dirty="0">
                          <a:solidFill>
                            <a:srgbClr val="FFFFFF"/>
                          </a:solidFill>
                          <a:effectLst/>
                          <a:latin typeface="Fira Sans" panose="020B0503050000020004" pitchFamily="34" charset="0"/>
                        </a:rPr>
                        <a:t>Critère </a:t>
                      </a:r>
                    </a:p>
                  </a:txBody>
                  <a:tcPr marL="35482" marR="35482" marT="17741" marB="17741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>
                          <a:solidFill>
                            <a:srgbClr val="FFFFFF"/>
                          </a:solidFill>
                          <a:effectLst/>
                          <a:latin typeface="Fira Sans" panose="020B0503050000020004" pitchFamily="34" charset="0"/>
                        </a:rPr>
                        <a:t>Comptabilité Générale (Ventilation Restauration) </a:t>
                      </a:r>
                    </a:p>
                  </a:txBody>
                  <a:tcPr marL="35482" marR="35482" marT="17741" marB="1774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>
                          <a:solidFill>
                            <a:srgbClr val="FFFFFF"/>
                          </a:solidFill>
                          <a:effectLst/>
                          <a:latin typeface="Fira Sans" panose="020B0503050000020004" pitchFamily="34" charset="0"/>
                        </a:rPr>
                        <a:t>Centre Analytique Restauration </a:t>
                      </a:r>
                    </a:p>
                  </a:txBody>
                  <a:tcPr marL="35482" marR="35482" marT="17741" marB="1774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917336"/>
                  </a:ext>
                </a:extLst>
              </a:tr>
              <a:tr h="629384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 dirty="0">
                          <a:solidFill>
                            <a:srgbClr val="FFFFFF"/>
                          </a:solidFill>
                          <a:effectLst/>
                          <a:latin typeface="Fira Sans" panose="020B0503050000020004" pitchFamily="34" charset="0"/>
                        </a:rPr>
                        <a:t>Finalité </a:t>
                      </a:r>
                    </a:p>
                  </a:txBody>
                  <a:tcPr marL="35482" marR="35482" marT="17741" marB="17741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Répondre aux obligations légales (comptes annuels, bilan, compte de résultat). </a:t>
                      </a:r>
                      <a:endParaRPr lang="fr-FR" sz="1200" b="0" i="0" dirty="0"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35482" marR="35482" marT="17741" marB="1774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Piloter l’activité, analyser la rentabilité, prendre des décisions (ex : ajuster les tarifs, optimiser les coûts). </a:t>
                      </a:r>
                      <a:endParaRPr lang="fr-FR" sz="1200" b="0" i="0" dirty="0"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35482" marR="35482" marT="17741" marB="1774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32898"/>
                  </a:ext>
                </a:extLst>
              </a:tr>
              <a:tr h="629384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>
                          <a:solidFill>
                            <a:srgbClr val="FFFFFF"/>
                          </a:solidFill>
                          <a:effectLst/>
                          <a:latin typeface="Fira Sans" panose="020B0503050000020004" pitchFamily="34" charset="0"/>
                        </a:rPr>
                        <a:t>Périmètre </a:t>
                      </a:r>
                    </a:p>
                  </a:txBody>
                  <a:tcPr marL="35482" marR="35482" marT="17741" marB="17741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Ensemble des flux financiers liés à la restauration (achats, ventes, salaires, etc.), sans distinction fine. </a:t>
                      </a:r>
                      <a:endParaRPr lang="fr-FR" sz="1200" b="0" i="0" dirty="0"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35482" marR="35482" marT="17741" marB="1774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Détail des coûts et recettes </a:t>
                      </a:r>
                      <a:r>
                        <a:rPr lang="fr-FR" sz="1200" b="1" i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par type de repas, par jour, par public</a:t>
                      </a:r>
                      <a:r>
                        <a:rPr lang="fr-FR" sz="1200" b="0" i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 (élèves, adultes, événements). </a:t>
                      </a:r>
                      <a:endParaRPr lang="fr-FR" sz="1200" b="0" i="0"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35482" marR="35482" marT="17741" marB="1774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334124"/>
                  </a:ext>
                </a:extLst>
              </a:tr>
              <a:tr h="629384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>
                          <a:solidFill>
                            <a:srgbClr val="FFFFFF"/>
                          </a:solidFill>
                          <a:effectLst/>
                          <a:latin typeface="Fira Sans" panose="020B0503050000020004" pitchFamily="34" charset="0"/>
                        </a:rPr>
                        <a:t>Granularité </a:t>
                      </a:r>
                    </a:p>
                  </a:txBody>
                  <a:tcPr marL="35482" marR="35482" marT="17741" marB="17741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Agrégée (ex : "Achats alimentaires" = </a:t>
                      </a:r>
                    </a:p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80 000 €/an). </a:t>
                      </a:r>
                      <a:endParaRPr lang="fr-FR" sz="1200" b="0" i="0" dirty="0"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35482" marR="35482" marT="17741" marB="1774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Détaillée (ex : "Viande" = 20 000 €, "Légumes" = 15 000 €, "Pain" = 5 000 € ; coût par repas servi). </a:t>
                      </a:r>
                      <a:endParaRPr lang="fr-FR" sz="1200" b="0" i="0" dirty="0"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35482" marR="35482" marT="17741" marB="1774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8571698"/>
                  </a:ext>
                </a:extLst>
              </a:tr>
              <a:tr h="843410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>
                          <a:solidFill>
                            <a:srgbClr val="FFFFFF"/>
                          </a:solidFill>
                          <a:effectLst/>
                          <a:latin typeface="Fira Sans" panose="020B0503050000020004" pitchFamily="34" charset="0"/>
                        </a:rPr>
                        <a:t>Exemple de comptes </a:t>
                      </a:r>
                    </a:p>
                  </a:txBody>
                  <a:tcPr marL="35482" marR="35482" marT="17741" marB="17741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606 (Achats non stockés), 706 (Prestations de services), 641 (Rémunérations). </a:t>
                      </a:r>
                      <a:endParaRPr lang="fr-FR" sz="1200" b="0" i="0" dirty="0"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35482" marR="35482" marT="17741" marB="1774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"Cantine élèves", "Cantine adultes", "Repas événements", avec sous-détail (coût matière, main d’œuvre, énergie). </a:t>
                      </a:r>
                      <a:endParaRPr lang="fr-FR" sz="1200" b="0" i="0" dirty="0"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35482" marR="35482" marT="17741" marB="1774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014344"/>
                  </a:ext>
                </a:extLst>
              </a:tr>
              <a:tr h="927986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>
                          <a:solidFill>
                            <a:srgbClr val="FFFFFF"/>
                          </a:solidFill>
                          <a:effectLst/>
                          <a:latin typeface="Fira Sans" panose="020B0503050000020004" pitchFamily="34" charset="0"/>
                        </a:rPr>
                        <a:t>Traitement des charges </a:t>
                      </a:r>
                    </a:p>
                  </a:txBody>
                  <a:tcPr marL="35482" marR="35482" marT="17741" marB="17741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Les charges sont enregistrées globalement (ex : salaire du cuisinier = </a:t>
                      </a:r>
                    </a:p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30 000 €/an). </a:t>
                      </a:r>
                      <a:endParaRPr lang="fr-FR" sz="1200" b="0" i="0" dirty="0"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35482" marR="35482" marT="17741" marB="1774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Les charges sont </a:t>
                      </a:r>
                      <a:r>
                        <a:rPr lang="fr-FR" sz="1200" b="1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réparties</a:t>
                      </a:r>
                      <a:r>
                        <a:rPr lang="fr-FR" sz="1200" b="0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 selon le temps passé ou l’activité (ex : 70% pour la cantine élèves, 30% pour les événements). </a:t>
                      </a:r>
                      <a:endParaRPr lang="fr-FR" sz="1200" b="0" i="0" dirty="0"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35482" marR="35482" marT="17741" marB="1774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7429686"/>
                  </a:ext>
                </a:extLst>
              </a:tr>
              <a:tr h="843410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 dirty="0">
                          <a:solidFill>
                            <a:srgbClr val="FFFFFF"/>
                          </a:solidFill>
                          <a:effectLst/>
                          <a:latin typeface="Fira Sans" panose="020B0503050000020004" pitchFamily="34" charset="0"/>
                        </a:rPr>
                        <a:t>Recettes </a:t>
                      </a:r>
                    </a:p>
                  </a:txBody>
                  <a:tcPr marL="35482" marR="35482" marT="17741" marB="17741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Enregistrement global des recettes (ex : "Ventes restauration" = 106 000 €). </a:t>
                      </a:r>
                      <a:endParaRPr lang="fr-FR" sz="1200" b="0" i="0" dirty="0"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35482" marR="35482" marT="17741" marB="1774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Ventilation par type de prestation (ex : "Repas élèves" = 80 000 €, "Repas adultes" = 20 000 €, "Événements" = 6 000 €). </a:t>
                      </a:r>
                      <a:endParaRPr lang="fr-FR" sz="1200" b="0" i="0" dirty="0"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35482" marR="35482" marT="17741" marB="1774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60132"/>
                  </a:ext>
                </a:extLst>
              </a:tr>
              <a:tr h="629384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>
                          <a:solidFill>
                            <a:srgbClr val="FFFFFF"/>
                          </a:solidFill>
                          <a:effectLst/>
                          <a:latin typeface="Fira Sans" panose="020B0503050000020004" pitchFamily="34" charset="0"/>
                        </a:rPr>
                        <a:t>Calcul du résultat </a:t>
                      </a:r>
                    </a:p>
                  </a:txBody>
                  <a:tcPr marL="35482" marR="35482" marT="17741" marB="17741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Résultat global = Recettes - Charges (ex : 106 000 € - 116 000 € = -10 000 €). </a:t>
                      </a:r>
                      <a:endParaRPr lang="fr-FR" sz="1200" b="0" i="0" dirty="0"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35482" marR="35482" marT="17741" marB="1774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Résultat par activité (ex : "Repas élèves" = +2 000 €, "Événements" = -500 €). </a:t>
                      </a:r>
                      <a:endParaRPr lang="fr-FR" sz="1200" b="0" i="0"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35482" marR="35482" marT="17741" marB="1774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8400764"/>
                  </a:ext>
                </a:extLst>
              </a:tr>
              <a:tr h="927986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1" i="0">
                          <a:solidFill>
                            <a:srgbClr val="FFFFFF"/>
                          </a:solidFill>
                          <a:effectLst/>
                          <a:latin typeface="Fira Sans" panose="020B0503050000020004" pitchFamily="34" charset="0"/>
                        </a:rPr>
                        <a:t>Exemple concret </a:t>
                      </a:r>
                    </a:p>
                  </a:txBody>
                  <a:tcPr marL="35482" marR="35482" marT="17741" marB="17741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"Dépenses alimentaires : 116 000 €" ; "Recettes restauration : 106 000 €". </a:t>
                      </a:r>
                      <a:endParaRPr lang="fr-FR" sz="1200" b="0" i="0" dirty="0"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35482" marR="35482" marT="17741" marB="1774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200" b="0" i="0" dirty="0">
                          <a:solidFill>
                            <a:srgbClr val="000000"/>
                          </a:solidFill>
                          <a:effectLst/>
                          <a:latin typeface="Fira Sans" panose="020B0503050000020004" pitchFamily="34" charset="0"/>
                        </a:rPr>
                        <a:t>"Coût moyen d’un repas élève = 3,50 € (aliments : 2 €, main d’œuvre : 1 €, énergie : 0,50 €) ; Tarif = 5 € → Marge = 1,50 €/repas". </a:t>
                      </a:r>
                      <a:endParaRPr lang="fr-FR" sz="1200" b="0" i="0" dirty="0"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35482" marR="35482" marT="17741" marB="1774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57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29375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CDBE4-FD7F-68FD-D194-CA3777706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3B0B6A-2EBE-CA1A-FC8E-6D00AE673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67" y="467332"/>
            <a:ext cx="9342700" cy="1882541"/>
          </a:xfrm>
        </p:spPr>
        <p:txBody>
          <a:bodyPr>
            <a:normAutofit/>
          </a:bodyPr>
          <a:lstStyle/>
          <a:p>
            <a:r>
              <a:rPr lang="fr-FR" sz="2800" dirty="0"/>
              <a:t>Exemple : La restauration en autogestion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BF009AE-D465-9AFA-E5FD-8D0B70C7F7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6502" y="1847744"/>
            <a:ext cx="2909453" cy="2187604"/>
          </a:xfrm>
        </p:spPr>
        <p:txBody>
          <a:bodyPr>
            <a:normAutofit/>
          </a:bodyPr>
          <a:lstStyle/>
          <a:p>
            <a:pPr algn="just"/>
            <a:r>
              <a:rPr lang="fr-FR" dirty="0"/>
              <a:t>Un exemple chiffré de la restauration sur 1 mois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56A89DC-1955-988F-AEB4-8E3D1062A9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431940"/>
              </p:ext>
            </p:extLst>
          </p:nvPr>
        </p:nvGraphicFramePr>
        <p:xfrm>
          <a:off x="3426372" y="1127343"/>
          <a:ext cx="8150014" cy="5361141"/>
        </p:xfrm>
        <a:graphic>
          <a:graphicData uri="http://schemas.openxmlformats.org/drawingml/2006/table">
            <a:tbl>
              <a:tblPr/>
              <a:tblGrid>
                <a:gridCol w="1302948">
                  <a:extLst>
                    <a:ext uri="{9D8B030D-6E8A-4147-A177-3AD203B41FA5}">
                      <a16:colId xmlns:a16="http://schemas.microsoft.com/office/drawing/2014/main" val="3589498346"/>
                    </a:ext>
                  </a:extLst>
                </a:gridCol>
                <a:gridCol w="1994591">
                  <a:extLst>
                    <a:ext uri="{9D8B030D-6E8A-4147-A177-3AD203B41FA5}">
                      <a16:colId xmlns:a16="http://schemas.microsoft.com/office/drawing/2014/main" val="1463387318"/>
                    </a:ext>
                  </a:extLst>
                </a:gridCol>
                <a:gridCol w="4852475">
                  <a:extLst>
                    <a:ext uri="{9D8B030D-6E8A-4147-A177-3AD203B41FA5}">
                      <a16:colId xmlns:a16="http://schemas.microsoft.com/office/drawing/2014/main" val="2489111334"/>
                    </a:ext>
                  </a:extLst>
                </a:gridCol>
              </a:tblGrid>
              <a:tr h="551207"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Poste </a:t>
                      </a:r>
                      <a:endParaRPr lang="fr-FR" sz="14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9207" marR="89207" marT="44604" marB="4460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Comptabilité Générale </a:t>
                      </a:r>
                      <a:endParaRPr lang="fr-FR" sz="14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9207" marR="89207" marT="44604" marB="4460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1" i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Comptabilité Analytique (Centre Restauration) </a:t>
                      </a:r>
                    </a:p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1" i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Exemples </a:t>
                      </a:r>
                      <a:endParaRPr lang="fr-FR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9207" marR="89207" marT="44604" marB="4460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0098461"/>
                  </a:ext>
                </a:extLst>
              </a:tr>
              <a:tr h="1175085"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Achats alimentaires </a:t>
                      </a:r>
                      <a:endParaRPr lang="fr-FR" sz="14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9207" marR="89207" marT="44604" marB="44604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3 000 € </a:t>
                      </a:r>
                      <a:endParaRPr lang="fr-FR" sz="1400" b="0" i="0" dirty="0">
                        <a:effectLst/>
                      </a:endParaRPr>
                    </a:p>
                  </a:txBody>
                  <a:tcPr marL="89207" marR="89207" marT="44604" marB="44604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Viande : 1 000 € ; Légumes : 800 € ; Produits laitiers : 500 € ; Pain : 300 € ; Divers : 400 €. </a:t>
                      </a:r>
                      <a:endParaRPr lang="fr-FR" sz="1400" b="0" i="0">
                        <a:effectLst/>
                      </a:endParaRPr>
                    </a:p>
                  </a:txBody>
                  <a:tcPr marL="89207" marR="89207" marT="44604" marB="44604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052025"/>
                  </a:ext>
                </a:extLst>
              </a:tr>
              <a:tr h="1175085"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Main d’œuvre </a:t>
                      </a:r>
                      <a:endParaRPr lang="fr-FR" sz="14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9207" marR="89207" marT="44604" marB="44604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2 500 € (cuisinier) </a:t>
                      </a:r>
                      <a:endParaRPr lang="fr-FR" sz="1400" b="0" i="0" dirty="0">
                        <a:effectLst/>
                      </a:endParaRPr>
                    </a:p>
                  </a:txBody>
                  <a:tcPr marL="89207" marR="89207" marT="44604" marB="44604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70% cantine élèves (1 750 €) ; 20% cantine adultes (500 €) ; 10% événements (250 €). </a:t>
                      </a:r>
                      <a:endParaRPr lang="fr-FR" sz="1400" b="0" i="0">
                        <a:effectLst/>
                      </a:endParaRPr>
                    </a:p>
                  </a:txBody>
                  <a:tcPr marL="89207" marR="89207" marT="44604" marB="44604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610900"/>
                  </a:ext>
                </a:extLst>
              </a:tr>
              <a:tr h="535790"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Énergie </a:t>
                      </a:r>
                      <a:endParaRPr lang="fr-FR" sz="14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9207" marR="89207" marT="44604" marB="44604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500 € </a:t>
                      </a:r>
                      <a:endParaRPr lang="fr-FR" sz="1400" b="0" i="0" dirty="0">
                        <a:effectLst/>
                      </a:endParaRPr>
                    </a:p>
                  </a:txBody>
                  <a:tcPr marL="89207" marR="89207" marT="44604" marB="44604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60% cantine (300 €) ; 40% traiteur événements (200 €). </a:t>
                      </a:r>
                      <a:endParaRPr lang="fr-FR" sz="1400" b="0" i="0">
                        <a:effectLst/>
                      </a:endParaRPr>
                    </a:p>
                  </a:txBody>
                  <a:tcPr marL="89207" marR="89207" marT="44604" marB="44604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637174"/>
                  </a:ext>
                </a:extLst>
              </a:tr>
              <a:tr h="961987"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1" i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Recettes </a:t>
                      </a:r>
                      <a:endParaRPr lang="fr-FR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9207" marR="89207" marT="44604" marB="44604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4 500 € </a:t>
                      </a:r>
                      <a:endParaRPr lang="fr-FR" sz="1400" b="0" i="0" dirty="0">
                        <a:effectLst/>
                      </a:endParaRPr>
                    </a:p>
                  </a:txBody>
                  <a:tcPr marL="89207" marR="89207" marT="44604" marB="44604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Cantine élèves : 3 000 € (100 repas x 15 jours x 2 €) ; Cantine adultes : 1 000 € ; Événements : 500 €. </a:t>
                      </a:r>
                      <a:endParaRPr lang="fr-FR" sz="1400" b="0" i="0">
                        <a:effectLst/>
                      </a:endParaRPr>
                    </a:p>
                  </a:txBody>
                  <a:tcPr marL="89207" marR="89207" marT="44604" marB="44604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327610"/>
                  </a:ext>
                </a:extLst>
              </a:tr>
              <a:tr h="961987"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Résultat </a:t>
                      </a:r>
                      <a:endParaRPr lang="fr-FR" sz="14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9207" marR="89207" marT="44604" marB="44604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4 500 € - (3 000 + 2 500 + 500) = </a:t>
                      </a:r>
                      <a:r>
                        <a:rPr lang="fr-FR" sz="1400" b="1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-1 500 €</a:t>
                      </a:r>
                      <a:r>
                        <a:rPr lang="fr-FR" sz="14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fr-FR" sz="1400" b="0" i="0" dirty="0">
                        <a:effectLst/>
                      </a:endParaRPr>
                    </a:p>
                  </a:txBody>
                  <a:tcPr marL="89207" marR="89207" marT="44604" marB="44604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Cantine élèves : +1 000 € ; Cantine adultes : -1 250 € ; Événements : -1 250 €.  </a:t>
                      </a:r>
                      <a:endParaRPr lang="fr-FR" sz="1400" b="0" i="0" dirty="0">
                        <a:effectLst/>
                      </a:endParaRPr>
                    </a:p>
                    <a:p>
                      <a:pPr lvl="0"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fr-FR" sz="1400" b="1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Total : -1 500 €</a:t>
                      </a:r>
                      <a:r>
                        <a:rPr lang="fr-FR" sz="14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fr-FR" sz="1400" b="0" i="0" dirty="0">
                        <a:effectLst/>
                      </a:endParaRPr>
                    </a:p>
                  </a:txBody>
                  <a:tcPr marL="89207" marR="89207" marT="44604" marB="44604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775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80643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A99BB-8601-6595-6D80-69C042311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CC0DF-B303-73C1-F29E-9D3DACE95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408" y="350026"/>
            <a:ext cx="10877292" cy="1465489"/>
          </a:xfrm>
        </p:spPr>
        <p:txBody>
          <a:bodyPr>
            <a:normAutofit/>
          </a:bodyPr>
          <a:lstStyle/>
          <a:p>
            <a:r>
              <a:rPr lang="fr-FR" sz="2800" dirty="0"/>
              <a:t>8. La comptabilité analytique et la transparence financière </a:t>
            </a:r>
            <a:br>
              <a:rPr lang="fr-FR" sz="2800" dirty="0"/>
            </a:br>
            <a:r>
              <a:rPr lang="fr-FR" sz="2800" dirty="0">
                <a:solidFill>
                  <a:schemeClr val="accent2"/>
                </a:solidFill>
              </a:rPr>
              <a:t>Une aide indispensable à ces obligations de transparence prévues par la LOI DEBRE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CFECC9B-28ED-E2B5-232C-C609B43010B8}"/>
              </a:ext>
            </a:extLst>
          </p:cNvPr>
          <p:cNvSpPr txBox="1">
            <a:spLocks/>
          </p:cNvSpPr>
          <p:nvPr/>
        </p:nvSpPr>
        <p:spPr>
          <a:xfrm>
            <a:off x="657354" y="2291505"/>
            <a:ext cx="10877291" cy="484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51983005-7137-E61A-5FE2-EDE43759D1AD}"/>
              </a:ext>
            </a:extLst>
          </p:cNvPr>
          <p:cNvSpPr txBox="1">
            <a:spLocks/>
          </p:cNvSpPr>
          <p:nvPr/>
        </p:nvSpPr>
        <p:spPr>
          <a:xfrm>
            <a:off x="581153" y="1879475"/>
            <a:ext cx="11029691" cy="484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Le </a:t>
            </a:r>
            <a:r>
              <a:rPr lang="fr-FR" sz="2400" dirty="0">
                <a:solidFill>
                  <a:schemeClr val="accent2"/>
                </a:solidFill>
                <a:latin typeface="Fira Sans Medium" panose="020B0603050000020004" pitchFamily="34" charset="0"/>
                <a:ea typeface="+mj-ea"/>
                <a:cs typeface="+mj-cs"/>
              </a:rPr>
              <a:t>compte de résultat produit par la comptabilité générale </a:t>
            </a: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permet de disposer d’une vision scindée des recettes provenant des fonds privés de celles provenant des fonds publics.</a:t>
            </a:r>
          </a:p>
          <a:p>
            <a:pPr marL="0" indent="0" algn="just">
              <a:buNone/>
            </a:pP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En revanche, </a:t>
            </a:r>
            <a:r>
              <a:rPr lang="fr-FR" sz="2400" dirty="0">
                <a:solidFill>
                  <a:schemeClr val="accent2"/>
                </a:solidFill>
                <a:latin typeface="Fira Sans Medium" panose="020B0603050000020004" pitchFamily="34" charset="0"/>
                <a:ea typeface="+mj-ea"/>
                <a:cs typeface="+mj-cs"/>
              </a:rPr>
              <a:t>les dépenses </a:t>
            </a: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: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 </a:t>
            </a:r>
            <a:r>
              <a:rPr lang="fr-FR" sz="2400" dirty="0">
                <a:solidFill>
                  <a:schemeClr val="accent2"/>
                </a:solidFill>
                <a:latin typeface="Fira Sans Medium" panose="020B0603050000020004" pitchFamily="34" charset="0"/>
                <a:ea typeface="+mj-ea"/>
                <a:cs typeface="+mj-cs"/>
              </a:rPr>
              <a:t>Ne sont pas scindées par offres de service </a:t>
            </a: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/ activités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Et s’agissant des dépenses liées à la scolarité, elles ne sont </a:t>
            </a:r>
            <a:r>
              <a:rPr lang="fr-FR" sz="2400" dirty="0">
                <a:solidFill>
                  <a:schemeClr val="accent2"/>
                </a:solidFill>
                <a:latin typeface="Fira Sans Medium" panose="020B0603050000020004" pitchFamily="34" charset="0"/>
                <a:ea typeface="+mj-ea"/>
                <a:cs typeface="+mj-cs"/>
              </a:rPr>
              <a:t>pas scindées selon le découpage de la LOI DEBRE</a:t>
            </a: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 (dépenses de caractère propre / dépenses devant être financées par les forfaits)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2"/>
                </a:solidFill>
                <a:latin typeface="Fira Sans Medium" panose="020B0603050000020004" pitchFamily="34" charset="0"/>
                <a:ea typeface="+mj-ea"/>
                <a:cs typeface="+mj-cs"/>
              </a:rPr>
              <a:t>Ne permet pas</a:t>
            </a: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 la production annuelle et la </a:t>
            </a:r>
            <a:r>
              <a:rPr lang="fr-FR" sz="2400" dirty="0">
                <a:solidFill>
                  <a:schemeClr val="accent2"/>
                </a:solidFill>
                <a:latin typeface="Fira Sans Medium" panose="020B0603050000020004" pitchFamily="34" charset="0"/>
                <a:ea typeface="+mj-ea"/>
                <a:cs typeface="+mj-cs"/>
              </a:rPr>
              <a:t>transmission des états analytiques à la direction des finances publiques. </a:t>
            </a:r>
          </a:p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3434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E92CB-1135-5BD8-90B5-E7BB858A8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34019-CA2E-90F6-84C9-B88F26D5E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121" y="284819"/>
            <a:ext cx="11646211" cy="1681854"/>
          </a:xfrm>
        </p:spPr>
        <p:txBody>
          <a:bodyPr>
            <a:normAutofit/>
          </a:bodyPr>
          <a:lstStyle/>
          <a:p>
            <a:r>
              <a:rPr lang="fr-FR" sz="2800" dirty="0"/>
              <a:t>8.1 La comptabilité analytique et l’obligation de transparence financière </a:t>
            </a:r>
            <a:r>
              <a:rPr lang="fr-FR" sz="2800" dirty="0">
                <a:solidFill>
                  <a:schemeClr val="accent2"/>
                </a:solidFill>
              </a:rPr>
              <a:t>: l’obligation de transmission des comptes de résultat </a:t>
            </a:r>
          </a:p>
        </p:txBody>
      </p:sp>
      <p:pic>
        <p:nvPicPr>
          <p:cNvPr id="9" name="Image 8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4366B47-B386-0A9F-9A8D-8A2494D97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63" y="3861203"/>
            <a:ext cx="10774908" cy="2711978"/>
          </a:xfrm>
          <a:prstGeom prst="rect">
            <a:avLst/>
          </a:prstGeom>
        </p:spPr>
      </p:pic>
      <p:pic>
        <p:nvPicPr>
          <p:cNvPr id="10" name="Image 9" descr="Une image contenant texte, Police, capture d’écran, information&#10;&#10;Le contenu généré par l’IA peut être incorrect.">
            <a:extLst>
              <a:ext uri="{FF2B5EF4-FFF2-40B4-BE49-F238E27FC236}">
                <a16:creationId xmlns:a16="http://schemas.microsoft.com/office/drawing/2014/main" id="{4D0B4EAB-3CFF-9FFF-0AF6-64D2EBDF6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121" y="1177448"/>
            <a:ext cx="10589850" cy="258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9332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0918D-CCE3-6710-35F7-FA53A3C67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A31B7D3-FB8A-827B-3181-20D58C6E8136}"/>
              </a:ext>
            </a:extLst>
          </p:cNvPr>
          <p:cNvSpPr txBox="1">
            <a:spLocks/>
          </p:cNvSpPr>
          <p:nvPr/>
        </p:nvSpPr>
        <p:spPr>
          <a:xfrm>
            <a:off x="901047" y="174171"/>
            <a:ext cx="10997039" cy="34956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Fira Sans Medium" panose="020B0603050000020004" pitchFamily="34" charset="0"/>
                <a:ea typeface="+mj-ea"/>
                <a:cs typeface="+mj-cs"/>
              </a:defRPr>
            </a:lvl1pPr>
          </a:lstStyle>
          <a:p>
            <a:pPr algn="just"/>
            <a:r>
              <a:rPr lang="fr-FR" sz="2800" dirty="0">
                <a:latin typeface="Fira Sans Medium"/>
              </a:rPr>
              <a:t>Exigence de transparence financière : les états de gestion scolaire CFFR et CFRA à transmettre à la DDFIP/DRFIP sont complétés grâce à la comptabilité analytique.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EFCB45-195C-AB97-E0A7-08C11498B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93" y="1295400"/>
            <a:ext cx="10785413" cy="547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7967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6948-4FF1-630B-4AF2-33B5FC3FF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5DA90F0-5245-3515-48AC-1A4306081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942" y="252486"/>
            <a:ext cx="6167644" cy="653020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802EBF2-7690-5364-6115-F5CED336174B}"/>
              </a:ext>
            </a:extLst>
          </p:cNvPr>
          <p:cNvSpPr txBox="1"/>
          <p:nvPr/>
        </p:nvSpPr>
        <p:spPr>
          <a:xfrm>
            <a:off x="816429" y="947057"/>
            <a:ext cx="2416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accent1"/>
                </a:solidFill>
                <a:latin typeface="Fira Sans Medium"/>
                <a:ea typeface="+mj-ea"/>
                <a:cs typeface="+mj-cs"/>
              </a:rPr>
              <a:t>GS CFRR </a:t>
            </a:r>
          </a:p>
        </p:txBody>
      </p:sp>
    </p:spTree>
    <p:extLst>
      <p:ext uri="{BB962C8B-B14F-4D97-AF65-F5344CB8AC3E}">
        <p14:creationId xmlns:p14="http://schemas.microsoft.com/office/powerpoint/2010/main" val="16219552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659AD-DAD9-23F5-367B-576B3B7E7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8DC5C1-F920-F0FE-C56B-194EFAE42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408" y="826016"/>
            <a:ext cx="10877292" cy="1465489"/>
          </a:xfrm>
        </p:spPr>
        <p:txBody>
          <a:bodyPr>
            <a:normAutofit fontScale="90000"/>
          </a:bodyPr>
          <a:lstStyle/>
          <a:p>
            <a:r>
              <a:rPr lang="fr-FR" sz="2800" dirty="0"/>
              <a:t>8.2 La comptabilité analytique et l’obligation de transparence financière </a:t>
            </a:r>
            <a:br>
              <a:rPr lang="fr-FR" sz="2800" dirty="0"/>
            </a:br>
            <a:r>
              <a:rPr lang="fr-FR" sz="2800" dirty="0">
                <a:solidFill>
                  <a:schemeClr val="accent2"/>
                </a:solidFill>
              </a:rPr>
              <a:t>Une aide indispensable à la fixation (encadrée) des tarifs des familles 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770D120-125A-B93D-4DC8-B788364525A2}"/>
              </a:ext>
            </a:extLst>
          </p:cNvPr>
          <p:cNvSpPr txBox="1">
            <a:spLocks/>
          </p:cNvSpPr>
          <p:nvPr/>
        </p:nvSpPr>
        <p:spPr>
          <a:xfrm>
            <a:off x="657354" y="2291505"/>
            <a:ext cx="10877291" cy="3088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Le compte de résultat de la gestion scolaire et des services annexes facturés aux familles permet de savoir si au regard des tarifs pratiqués et de la volumétrie </a:t>
            </a:r>
            <a:r>
              <a:rPr lang="fr-FR" sz="2500" dirty="0">
                <a:solidFill>
                  <a:schemeClr val="accent2"/>
                </a:solidFill>
                <a:latin typeface="Fira Sans Medium" panose="020B0603050000020004" pitchFamily="34" charset="0"/>
                <a:ea typeface="+mj-ea"/>
                <a:cs typeface="+mj-cs"/>
              </a:rPr>
              <a:t>de la fréquentation, ces recettes :</a:t>
            </a:r>
          </a:p>
          <a:p>
            <a:pPr algn="just"/>
            <a:r>
              <a:rPr lang="fr-FR" sz="2500" dirty="0">
                <a:solidFill>
                  <a:schemeClr val="accent2"/>
                </a:solidFill>
                <a:latin typeface="Fira Sans Medium" panose="020B0603050000020004" pitchFamily="34" charset="0"/>
                <a:ea typeface="+mj-ea"/>
                <a:cs typeface="+mj-cs"/>
              </a:rPr>
              <a:t>Couvrent d’une part les coûts engagés</a:t>
            </a: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 et à défaut, </a:t>
            </a:r>
            <a:r>
              <a:rPr lang="fr-FR" sz="2500" dirty="0">
                <a:solidFill>
                  <a:schemeClr val="accent2"/>
                </a:solidFill>
                <a:latin typeface="Fira Sans Medium" panose="020B0603050000020004" pitchFamily="34" charset="0"/>
                <a:ea typeface="+mj-ea"/>
                <a:cs typeface="+mj-cs"/>
              </a:rPr>
              <a:t>les évolutions </a:t>
            </a: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à prévoir.</a:t>
            </a:r>
          </a:p>
          <a:p>
            <a:pPr algn="just"/>
            <a:r>
              <a:rPr lang="fr-FR" sz="2500" dirty="0">
                <a:solidFill>
                  <a:schemeClr val="accent2"/>
                </a:solidFill>
                <a:latin typeface="Fira Sans Medium" panose="020B0603050000020004" pitchFamily="34" charset="0"/>
                <a:ea typeface="+mj-ea"/>
                <a:cs typeface="+mj-cs"/>
              </a:rPr>
              <a:t>Respectent les textes </a:t>
            </a: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quant aux dépenses à charge des familles</a:t>
            </a:r>
          </a:p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7760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80CD8-01B3-FA12-4692-01BED5A1B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2B62DE-EC8A-3A08-6732-E8EE52E43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530097"/>
            <a:ext cx="10877292" cy="1465489"/>
          </a:xfrm>
        </p:spPr>
        <p:txBody>
          <a:bodyPr>
            <a:normAutofit fontScale="90000"/>
          </a:bodyPr>
          <a:lstStyle/>
          <a:p>
            <a:r>
              <a:rPr lang="fr-FR" sz="2800" dirty="0"/>
              <a:t>8.2 La comptabilité analytique et l’obligation de transparence financière </a:t>
            </a:r>
            <a:br>
              <a:rPr lang="fr-FR" sz="2800" dirty="0"/>
            </a:br>
            <a:r>
              <a:rPr lang="fr-FR" sz="2800" dirty="0">
                <a:solidFill>
                  <a:schemeClr val="accent2"/>
                </a:solidFill>
              </a:rPr>
              <a:t>Une aide indispensable à la fixation (encadrée) des tarifs des familles </a:t>
            </a:r>
            <a:br>
              <a:rPr lang="fr-FR" sz="2800" dirty="0">
                <a:solidFill>
                  <a:schemeClr val="accent2"/>
                </a:solidFill>
              </a:rPr>
            </a:br>
            <a:br>
              <a:rPr lang="fr-FR" sz="1800" dirty="0">
                <a:solidFill>
                  <a:schemeClr val="accent2"/>
                </a:solidFill>
              </a:rPr>
            </a:br>
            <a:br>
              <a:rPr lang="fr-FR" sz="2800" dirty="0">
                <a:solidFill>
                  <a:schemeClr val="accent2"/>
                </a:solidFill>
              </a:rPr>
            </a:br>
            <a:endParaRPr lang="fr-FR" sz="2800" dirty="0">
              <a:solidFill>
                <a:schemeClr val="accent2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678009-EA4A-F2D6-0FA7-3AB9BAFEA91F}"/>
              </a:ext>
            </a:extLst>
          </p:cNvPr>
          <p:cNvSpPr txBox="1"/>
          <p:nvPr/>
        </p:nvSpPr>
        <p:spPr>
          <a:xfrm>
            <a:off x="901052" y="1262841"/>
            <a:ext cx="1024895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Fira Sans Light" panose="020B0403050000020004" pitchFamily="34" charset="0"/>
              </a:rPr>
              <a:t>R.442-48 : principe de l’externat est la gratuité contribution familiale – avant article 15 – décret 60-745 de la Loi Debré. </a:t>
            </a:r>
            <a:endParaRPr lang="fr-FR" sz="1600" dirty="0">
              <a:latin typeface="Fira Sans Light" panose="020B0403050000020004" pitchFamily="34" charset="0"/>
            </a:endParaRPr>
          </a:p>
          <a:p>
            <a:pPr algn="r"/>
            <a:r>
              <a:rPr lang="fr-FR" sz="1600" dirty="0">
                <a:latin typeface="Fira Sans Light" panose="020B0403050000020004" pitchFamily="34" charset="0"/>
              </a:rPr>
              <a:t>Version en vigueur depuis le 19 mars 2008</a:t>
            </a:r>
          </a:p>
          <a:p>
            <a:pPr algn="r"/>
            <a:r>
              <a:rPr lang="fr-FR" sz="1600" dirty="0">
                <a:latin typeface="Fira Sans Light" panose="020B0403050000020004" pitchFamily="34" charset="0"/>
              </a:rPr>
              <a:t>Création Décret n°2008-263 du 14 mars 2008 – Art (V)</a:t>
            </a:r>
          </a:p>
          <a:p>
            <a:r>
              <a:rPr lang="fr-FR" sz="1600" i="1" dirty="0">
                <a:latin typeface="Fira Sans Light" panose="020B0403050000020004" pitchFamily="34" charset="0"/>
              </a:rPr>
              <a:t>« </a:t>
            </a:r>
            <a:r>
              <a:rPr lang="fr-FR" sz="1600" dirty="0">
                <a:solidFill>
                  <a:schemeClr val="accent2"/>
                </a:solidFill>
                <a:latin typeface="Fira Sans Light" panose="020B0403050000020004" pitchFamily="34" charset="0"/>
                <a:ea typeface="+mj-ea"/>
                <a:cs typeface="+mj-cs"/>
              </a:rPr>
              <a:t>Le régime de l’externat simple pour les classes placées sous le régime de l’association est la gratuité</a:t>
            </a:r>
            <a:r>
              <a:rPr lang="fr-FR" sz="1600" i="1" dirty="0">
                <a:latin typeface="Fira Sans Light" panose="020B0403050000020004" pitchFamily="34" charset="0"/>
              </a:rPr>
              <a:t>. </a:t>
            </a:r>
            <a:endParaRPr lang="fr-FR" sz="1600" dirty="0">
              <a:latin typeface="Fira Sans Light" panose="020B0403050000020004" pitchFamily="34" charset="0"/>
            </a:endParaRPr>
          </a:p>
          <a:p>
            <a:r>
              <a:rPr lang="fr-FR" sz="1600" i="1" dirty="0">
                <a:latin typeface="Fira Sans Light" panose="020B0403050000020004" pitchFamily="34" charset="0"/>
              </a:rPr>
              <a:t>Toutefois, une </a:t>
            </a:r>
            <a:r>
              <a:rPr lang="fr-FR" sz="1600" i="1" dirty="0">
                <a:solidFill>
                  <a:schemeClr val="accent5"/>
                </a:solidFill>
                <a:latin typeface="Fira Sans Light" panose="020B0403050000020004" pitchFamily="34" charset="0"/>
              </a:rPr>
              <a:t>contribution peut être demandée </a:t>
            </a:r>
            <a:r>
              <a:rPr lang="fr-FR" sz="1600" i="1" dirty="0">
                <a:latin typeface="Fira Sans Light" panose="020B0403050000020004" pitchFamily="34" charset="0"/>
              </a:rPr>
              <a:t>aux familles : </a:t>
            </a:r>
            <a:endParaRPr lang="fr-FR" sz="1600" dirty="0">
              <a:latin typeface="Fira Sans Light" panose="020B0403050000020004" pitchFamily="34" charset="0"/>
            </a:endParaRPr>
          </a:p>
          <a:p>
            <a:pPr lvl="0"/>
            <a:r>
              <a:rPr lang="fr-FR" sz="1600" i="1" dirty="0">
                <a:latin typeface="Fira Sans Light" panose="020B0403050000020004" pitchFamily="34" charset="0"/>
              </a:rPr>
              <a:t>- Pour couvrir les frais afférents à l’enseignement religieux et à l’exercice du culte ; </a:t>
            </a:r>
            <a:endParaRPr lang="fr-FR" sz="1600" dirty="0">
              <a:latin typeface="Fira Sans Light" panose="020B0403050000020004" pitchFamily="34" charset="0"/>
            </a:endParaRPr>
          </a:p>
          <a:p>
            <a:pPr lvl="0"/>
            <a:r>
              <a:rPr lang="fr-FR" sz="1600" i="1" dirty="0">
                <a:latin typeface="Fira Sans Light" panose="020B0403050000020004" pitchFamily="34" charset="0"/>
              </a:rPr>
              <a:t>- Pour le règlement des annuités correspondant à l’amortissement des bâtiments scolaires et administratifs affectés aux classes sous contrat, pour l’acquisition du matériel d’équipement scientifique, scolaire et sportif, - ainsi que pour la constitution d’une provision pour grosses réparations de ces bâtiments. </a:t>
            </a:r>
            <a:endParaRPr lang="fr-FR" sz="1600" dirty="0">
              <a:latin typeface="Fira Sans Light" panose="020B0403050000020004" pitchFamily="34" charset="0"/>
            </a:endParaRPr>
          </a:p>
          <a:p>
            <a:r>
              <a:rPr lang="fr-FR" sz="1600" i="1" dirty="0">
                <a:latin typeface="Fira Sans Light" panose="020B0403050000020004" pitchFamily="34" charset="0"/>
              </a:rPr>
              <a:t>Le contrat précise le montant des redevances correspondantes, ainsi que celles demandées aux familles des externes surveillés, des demi-pensionnaires et des internes. »</a:t>
            </a:r>
            <a:endParaRPr lang="fr-FR" sz="1600" dirty="0">
              <a:latin typeface="Fira Sans Light" panose="020B0403050000020004" pitchFamily="34" charset="0"/>
            </a:endParaRPr>
          </a:p>
          <a:p>
            <a:r>
              <a:rPr lang="fr-FR" sz="1600" i="1" dirty="0">
                <a:latin typeface="Fira Sans Light" panose="020B0403050000020004" pitchFamily="34" charset="0"/>
              </a:rPr>
              <a:t> </a:t>
            </a:r>
            <a:endParaRPr lang="fr-FR" sz="1600" dirty="0">
              <a:latin typeface="Fira Sans Light" panose="020B0403050000020004" pitchFamily="34" charset="0"/>
            </a:endParaRPr>
          </a:p>
          <a:p>
            <a:r>
              <a:rPr lang="fr-FR" sz="1600" b="1" dirty="0">
                <a:latin typeface="Fira Sans Light" panose="020B0403050000020004" pitchFamily="34" charset="0"/>
              </a:rPr>
              <a:t>L. 442-5 : activités extérieures au contrat </a:t>
            </a:r>
            <a:endParaRPr lang="fr-FR" sz="1600" dirty="0">
              <a:latin typeface="Fira Sans Light" panose="020B0403050000020004" pitchFamily="34" charset="0"/>
            </a:endParaRPr>
          </a:p>
          <a:p>
            <a:pPr algn="r"/>
            <a:r>
              <a:rPr lang="fr-FR" sz="1600" dirty="0">
                <a:latin typeface="Fira Sans Light" panose="020B0403050000020004" pitchFamily="34" charset="0"/>
              </a:rPr>
              <a:t>Version en vigueur depuis le 26 août 2021</a:t>
            </a:r>
          </a:p>
          <a:p>
            <a:pPr algn="r"/>
            <a:r>
              <a:rPr lang="fr-FR" sz="1600" dirty="0">
                <a:latin typeface="Fira Sans Light" panose="020B0403050000020004" pitchFamily="34" charset="0"/>
              </a:rPr>
              <a:t>Modifié par Loi n°2021-1109 du 24 août 2021 – art 57</a:t>
            </a:r>
          </a:p>
          <a:p>
            <a:r>
              <a:rPr lang="fr-FR" sz="1600" i="1" dirty="0">
                <a:latin typeface="Fira Sans Light" panose="020B0403050000020004" pitchFamily="34" charset="0"/>
              </a:rPr>
              <a:t>Dernier alinéa : </a:t>
            </a:r>
            <a:endParaRPr lang="fr-FR" sz="1600" dirty="0">
              <a:latin typeface="Fira Sans Light" panose="020B0403050000020004" pitchFamily="34" charset="0"/>
            </a:endParaRPr>
          </a:p>
          <a:p>
            <a:r>
              <a:rPr lang="fr-FR" sz="1600" i="1" dirty="0">
                <a:latin typeface="Fira Sans Light" panose="020B0403050000020004" pitchFamily="34" charset="0"/>
              </a:rPr>
              <a:t>« </a:t>
            </a:r>
            <a:r>
              <a:rPr lang="fr-FR" sz="1600" i="1" dirty="0">
                <a:solidFill>
                  <a:srgbClr val="EC0E66"/>
                </a:solidFill>
                <a:latin typeface="Fira Sans Light" panose="020B0403050000020004" pitchFamily="34" charset="0"/>
              </a:rPr>
              <a:t>Les établissements organisent librement toutes les activités extérieures au secteur sous contrat </a:t>
            </a:r>
            <a:r>
              <a:rPr lang="fr-FR" sz="1600" i="1" dirty="0">
                <a:latin typeface="Fira Sans Light" panose="020B0403050000020004" pitchFamily="34" charset="0"/>
              </a:rPr>
              <a:t>»</a:t>
            </a:r>
            <a:endParaRPr lang="fr-FR" sz="1600" dirty="0">
              <a:latin typeface="Fira Sans Light" panose="020B04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234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951E1-13A8-4A31-22B9-4523D712A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9742A4-3898-B872-0389-765D5909C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556" y="560031"/>
            <a:ext cx="10877292" cy="1465489"/>
          </a:xfrm>
        </p:spPr>
        <p:txBody>
          <a:bodyPr>
            <a:normAutofit/>
          </a:bodyPr>
          <a:lstStyle/>
          <a:p>
            <a:r>
              <a:rPr lang="fr-FR" sz="2800" dirty="0"/>
              <a:t>8.3 La comptabilité analytique : une aide à la gestion prévisionnelle à moyen terme des Ogec (5/7 ans)</a:t>
            </a:r>
            <a:br>
              <a:rPr lang="fr-FR" sz="2800" dirty="0"/>
            </a:br>
            <a:endParaRPr lang="fr-FR" sz="2800" dirty="0">
              <a:highlight>
                <a:srgbClr val="FFFF00"/>
              </a:highlight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FA1EA67E-1917-357B-5090-354281292C66}"/>
              </a:ext>
            </a:extLst>
          </p:cNvPr>
          <p:cNvSpPr txBox="1">
            <a:spLocks/>
          </p:cNvSpPr>
          <p:nvPr/>
        </p:nvSpPr>
        <p:spPr>
          <a:xfrm>
            <a:off x="921556" y="1688063"/>
            <a:ext cx="10877291" cy="484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L’outil analytique constitue </a:t>
            </a:r>
            <a:r>
              <a:rPr lang="fr-FR" sz="2500" dirty="0">
                <a:solidFill>
                  <a:schemeClr val="accent2"/>
                </a:solidFill>
                <a:latin typeface="Fira Sans Medium" panose="020B0603050000020004" pitchFamily="34" charset="0"/>
                <a:ea typeface="+mj-ea"/>
                <a:cs typeface="+mj-cs"/>
              </a:rPr>
              <a:t>une aide majeure dans la conception d’un prévisionnel à moyen terme pour les OGEC</a:t>
            </a: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, notamment s’il </a:t>
            </a:r>
            <a:r>
              <a:rPr lang="fr-FR" sz="2500" dirty="0">
                <a:solidFill>
                  <a:schemeClr val="accent2"/>
                </a:solidFill>
                <a:latin typeface="Fira Sans Medium" panose="020B0603050000020004" pitchFamily="34" charset="0"/>
                <a:ea typeface="+mj-ea"/>
                <a:cs typeface="+mj-cs"/>
              </a:rPr>
              <a:t>intègre un PPI</a:t>
            </a: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. </a:t>
            </a:r>
          </a:p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0" indent="0" algn="just">
              <a:buNone/>
            </a:pP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La comptabilité analytique doit ainsi permettre de scinder pour l’exercice de référence N avant d’extrapoler pour les suivantes, les effets prix et les effets volume sur les principaux postes de recettes et de dépenses.</a:t>
            </a:r>
          </a:p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0" indent="0" algn="just">
              <a:buNone/>
            </a:pPr>
            <a:r>
              <a:rPr lang="fr-FR" sz="2500" dirty="0">
                <a:solidFill>
                  <a:schemeClr val="accent2"/>
                </a:solidFill>
                <a:latin typeface="Fira Sans Medium" panose="020B0603050000020004" pitchFamily="34" charset="0"/>
                <a:ea typeface="+mj-ea"/>
                <a:cs typeface="+mj-cs"/>
              </a:rPr>
              <a:t>Cet outil est parfaitement adaptable </a:t>
            </a: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suivant les différentes tailles d’établissements. </a:t>
            </a:r>
          </a:p>
          <a:p>
            <a:pPr marL="0" indent="0" algn="just">
              <a:buNone/>
            </a:pPr>
            <a:endParaRPr lang="fr-FR" sz="24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0" indent="0" algn="just">
              <a:buNone/>
            </a:pPr>
            <a:r>
              <a:rPr lang="fr-FR" sz="2400" dirty="0">
                <a:solidFill>
                  <a:schemeClr val="accent4"/>
                </a:solidFill>
                <a:latin typeface="Fira Sans" panose="020B0503050000020004" pitchFamily="34" charset="0"/>
              </a:rPr>
              <a:t>La comptabilité et/ou le suivi analytique devront en pratique être adaptés à la taille de l’OGEC.</a:t>
            </a:r>
          </a:p>
        </p:txBody>
      </p:sp>
    </p:spTree>
    <p:extLst>
      <p:ext uri="{BB962C8B-B14F-4D97-AF65-F5344CB8AC3E}">
        <p14:creationId xmlns:p14="http://schemas.microsoft.com/office/powerpoint/2010/main" val="14429400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8C568-EE2B-9E42-FD14-D626313FC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93F4EA-2E21-58B0-2710-DC4C418B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5"/>
            <a:ext cx="3888663" cy="1465489"/>
          </a:xfrm>
        </p:spPr>
        <p:txBody>
          <a:bodyPr>
            <a:normAutofit fontScale="90000"/>
          </a:bodyPr>
          <a:lstStyle/>
          <a:p>
            <a:r>
              <a:rPr lang="fr-FR" sz="3100" dirty="0"/>
              <a:t>La comptabilité analytique : un outil de pilotage au service de notre mission </a:t>
            </a:r>
            <a:br>
              <a:rPr lang="fr-FR" dirty="0"/>
            </a:br>
            <a:r>
              <a:rPr lang="fr-FR" dirty="0">
                <a:solidFill>
                  <a:schemeClr val="bg1"/>
                </a:solidFill>
              </a:rPr>
              <a:t> un outil de pilotage au service de notre gestion</a:t>
            </a:r>
            <a:r>
              <a:rPr lang="fr-FR" dirty="0"/>
              <a:t> 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3A2D6AD-4FDD-2AF7-722F-E18AF77834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8554" y="3763066"/>
            <a:ext cx="3518546" cy="1465488"/>
          </a:xfrm>
        </p:spPr>
        <p:txBody>
          <a:bodyPr>
            <a:normAutofit/>
          </a:bodyPr>
          <a:lstStyle/>
          <a:p>
            <a:r>
              <a:rPr lang="fr-FR" dirty="0"/>
              <a:t>Le  webinar-atelier</a:t>
            </a:r>
          </a:p>
          <a:p>
            <a:r>
              <a:rPr lang="fr-FR" dirty="0"/>
              <a:t>Proposé par la commission et la mission d’expertise de gestion de la Fnogec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CEC448-FCC1-77AD-226F-411D02B91B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58652" y="2644346"/>
            <a:ext cx="3701144" cy="2975682"/>
          </a:xfrm>
        </p:spPr>
        <p:txBody>
          <a:bodyPr>
            <a:noAutofit/>
          </a:bodyPr>
          <a:lstStyle/>
          <a:p>
            <a:pPr algn="ctr"/>
            <a:r>
              <a:rPr lang="fr-FR" sz="2400" dirty="0"/>
              <a:t>Partie 2 :</a:t>
            </a:r>
          </a:p>
          <a:p>
            <a:pPr algn="ctr"/>
            <a:r>
              <a:rPr lang="fr-FR" sz="2400" b="1" dirty="0"/>
              <a:t>Jeudi 06 novembre</a:t>
            </a:r>
          </a:p>
          <a:p>
            <a:pPr algn="ctr"/>
            <a:r>
              <a:rPr lang="fr-FR" sz="2400" b="1" dirty="0"/>
              <a:t>12h-13h  </a:t>
            </a:r>
            <a:endParaRPr lang="fr-FR" dirty="0"/>
          </a:p>
          <a:p>
            <a:pPr algn="ctr"/>
            <a:r>
              <a:rPr lang="fr-FR" dirty="0"/>
              <a:t>La structure de l’arbre </a:t>
            </a:r>
            <a:r>
              <a:rPr lang="fr-FR" dirty="0" err="1"/>
              <a:t>analytqiue</a:t>
            </a:r>
            <a:r>
              <a:rPr lang="fr-FR" dirty="0"/>
              <a:t> quelle conception pour quels objectifs ?</a:t>
            </a:r>
          </a:p>
          <a:p>
            <a:pPr algn="ctr"/>
            <a:r>
              <a:rPr lang="fr-FR" dirty="0"/>
              <a:t>Articulation des fonds privés/publics</a:t>
            </a:r>
          </a:p>
        </p:txBody>
      </p:sp>
      <p:pic>
        <p:nvPicPr>
          <p:cNvPr id="4" name="object 6">
            <a:extLst>
              <a:ext uri="{FF2B5EF4-FFF2-40B4-BE49-F238E27FC236}">
                <a16:creationId xmlns:a16="http://schemas.microsoft.com/office/drawing/2014/main" id="{B9E108F7-F356-6765-D2D8-F69471FD914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051" y="5755952"/>
            <a:ext cx="737246" cy="73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5624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12EC2-5109-198C-BB26-641088040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E511FB-24D8-76F2-6213-A8C14877F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0" y="900707"/>
            <a:ext cx="10289464" cy="1882541"/>
          </a:xfrm>
        </p:spPr>
        <p:txBody>
          <a:bodyPr>
            <a:normAutofit/>
          </a:bodyPr>
          <a:lstStyle/>
          <a:p>
            <a:r>
              <a:rPr lang="fr-FR" sz="2800" dirty="0"/>
              <a:t>L’arbre analytique proposé par la </a:t>
            </a:r>
            <a:r>
              <a:rPr lang="fr-FR" sz="2800" dirty="0" err="1"/>
              <a:t>Fnogec</a:t>
            </a:r>
            <a:endParaRPr lang="fr-FR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367A65-60E7-7512-0F58-1DE3209A4E6A}"/>
              </a:ext>
            </a:extLst>
          </p:cNvPr>
          <p:cNvSpPr txBox="1"/>
          <p:nvPr/>
        </p:nvSpPr>
        <p:spPr>
          <a:xfrm>
            <a:off x="800614" y="1841977"/>
            <a:ext cx="1049033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4"/>
                </a:solidFill>
                <a:latin typeface="Fira Sans" panose="020B0503050000020004" pitchFamily="34" charset="0"/>
              </a:rPr>
              <a:t>Le prochain webinar-atelier vous proposera une approche détaillée de </a:t>
            </a:r>
            <a:r>
              <a:rPr lang="fr-FR" sz="2000" dirty="0">
                <a:solidFill>
                  <a:schemeClr val="accent2"/>
                </a:solidFill>
                <a:latin typeface="Fira Sans" panose="020B0503050000020004" pitchFamily="34" charset="0"/>
              </a:rPr>
              <a:t>la déclinaison de l’arbre analytique</a:t>
            </a:r>
            <a:r>
              <a:rPr lang="fr-FR" sz="2000" dirty="0">
                <a:solidFill>
                  <a:schemeClr val="accent4"/>
                </a:solidFill>
                <a:latin typeface="Fira Sans" panose="020B0503050000020004" pitchFamily="34" charset="0"/>
              </a:rPr>
              <a:t>. </a:t>
            </a:r>
          </a:p>
          <a:p>
            <a:pPr lvl="1" algn="just"/>
            <a:r>
              <a:rPr lang="fr-FR" sz="2000" dirty="0">
                <a:solidFill>
                  <a:schemeClr val="accent4"/>
                </a:solidFill>
                <a:latin typeface="Fira Sans" panose="020B0503050000020004" pitchFamily="34" charset="0"/>
              </a:rPr>
              <a:t>     Il reprendra dans le détail notamment :</a:t>
            </a:r>
          </a:p>
          <a:p>
            <a:pPr marL="2171700" lvl="4" indent="-342900" algn="just">
              <a:buFont typeface="Wingdings" pitchFamily="2" charset="2"/>
              <a:buChar char="ü"/>
            </a:pPr>
            <a:r>
              <a:rPr lang="fr-FR" sz="2000" dirty="0">
                <a:solidFill>
                  <a:schemeClr val="accent4"/>
                </a:solidFill>
                <a:latin typeface="Fira Sans" panose="020B0503050000020004" pitchFamily="34" charset="0"/>
              </a:rPr>
              <a:t>la déclinaison par secteurs d’activités / offre de services</a:t>
            </a:r>
          </a:p>
          <a:p>
            <a:pPr marL="2171700" lvl="4" indent="-342900" algn="just">
              <a:buFont typeface="Wingdings" pitchFamily="2" charset="2"/>
              <a:buChar char="ü"/>
            </a:pPr>
            <a:r>
              <a:rPr lang="fr-FR" sz="2000" dirty="0">
                <a:solidFill>
                  <a:schemeClr val="accent4"/>
                </a:solidFill>
                <a:latin typeface="Fira Sans" panose="020B0503050000020004" pitchFamily="34" charset="0"/>
              </a:rPr>
              <a:t>la présentation dans l’affectation des principaux produits et charges</a:t>
            </a:r>
          </a:p>
          <a:p>
            <a:pPr marL="2171700" lvl="4" indent="-342900" algn="just">
              <a:buFont typeface="Wingdings" pitchFamily="2" charset="2"/>
              <a:buChar char="ü"/>
            </a:pPr>
            <a:r>
              <a:rPr lang="fr-FR" sz="2000" dirty="0">
                <a:solidFill>
                  <a:schemeClr val="accent4"/>
                </a:solidFill>
                <a:latin typeface="Fira Sans" panose="020B0503050000020004" pitchFamily="34" charset="0"/>
              </a:rPr>
              <a:t>Répartition des fonds publics/privés</a:t>
            </a:r>
          </a:p>
          <a:p>
            <a:pPr algn="just"/>
            <a:endParaRPr lang="fr-FR" sz="20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algn="just"/>
            <a:endParaRPr lang="fr-FR" sz="2000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4"/>
                </a:solidFill>
                <a:latin typeface="Fira Sans" panose="020B0503050000020004" pitchFamily="34" charset="0"/>
              </a:rPr>
              <a:t>Un webinar dédié sera par ailleurs consacré à la prise en compte instantanée et prévisionnelle du coût des locaux nécessaires à l’activité avec des indicateurs et techniques de gestion quant à </a:t>
            </a:r>
            <a:r>
              <a:rPr lang="fr-FR" sz="2000" dirty="0">
                <a:solidFill>
                  <a:schemeClr val="accent2"/>
                </a:solidFill>
                <a:latin typeface="Fira Sans" panose="020B0503050000020004" pitchFamily="34" charset="0"/>
              </a:rPr>
              <a:t>l’effort à l’immobilier</a:t>
            </a:r>
            <a:r>
              <a:rPr lang="fr-FR" sz="2000" dirty="0">
                <a:solidFill>
                  <a:schemeClr val="accent4"/>
                </a:solidFill>
                <a:latin typeface="Fira Sans" panose="020B0503050000020004" pitchFamily="34" charset="0"/>
              </a:rPr>
              <a:t> (technique de l’équivalent loyer et mise en place d’un PPI réactif). </a:t>
            </a:r>
          </a:p>
          <a:p>
            <a:pPr algn="just"/>
            <a:endParaRPr lang="fr-FR" sz="2000" dirty="0">
              <a:highlight>
                <a:srgbClr val="FFFF00"/>
              </a:highlight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1304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EBEB5-17C4-D02E-B179-3310B89E6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27934236-F672-EDED-5E5A-3F3F7DD9FB21}"/>
              </a:ext>
            </a:extLst>
          </p:cNvPr>
          <p:cNvSpPr txBox="1"/>
          <p:nvPr/>
        </p:nvSpPr>
        <p:spPr>
          <a:xfrm>
            <a:off x="5018315" y="2068286"/>
            <a:ext cx="4038600" cy="40386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800AA67-4315-FA0D-A543-1D0277F46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51" y="733425"/>
            <a:ext cx="3888663" cy="1465489"/>
          </a:xfrm>
        </p:spPr>
        <p:txBody>
          <a:bodyPr>
            <a:noAutofit/>
          </a:bodyPr>
          <a:lstStyle/>
          <a:p>
            <a:r>
              <a:rPr lang="fr-FR" sz="2800" dirty="0"/>
              <a:t>La comptabilité analytique : un outil de pilotage au service de notre mission </a:t>
            </a:r>
            <a:br>
              <a:rPr lang="fr-FR" sz="3200" dirty="0"/>
            </a:br>
            <a:r>
              <a:rPr lang="fr-FR" sz="3200" dirty="0">
                <a:solidFill>
                  <a:schemeClr val="bg1"/>
                </a:solidFill>
              </a:rPr>
              <a:t> un outil de pilotage au service de notre gestion</a:t>
            </a:r>
            <a:r>
              <a:rPr lang="fr-FR" sz="3200" dirty="0"/>
              <a:t> 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9050E21-8994-B030-C895-E0DB902452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051" y="3360284"/>
            <a:ext cx="3518546" cy="1465488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accent2"/>
                </a:solidFill>
              </a:rPr>
              <a:t>Le  webinar-atelier</a:t>
            </a:r>
          </a:p>
          <a:p>
            <a:r>
              <a:rPr lang="fr-FR" dirty="0">
                <a:solidFill>
                  <a:schemeClr val="accent2"/>
                </a:solidFill>
              </a:rPr>
              <a:t>Proposé par la commission et la mission d’expertise de gestion de la Fnogec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071A4DE-9E33-3A5F-5998-9FF42BD2397E}"/>
              </a:ext>
            </a:extLst>
          </p:cNvPr>
          <p:cNvSpPr txBox="1"/>
          <p:nvPr/>
        </p:nvSpPr>
        <p:spPr>
          <a:xfrm>
            <a:off x="5018315" y="733425"/>
            <a:ext cx="683622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2"/>
                </a:solidFill>
                <a:latin typeface="Fira Sans" panose="020B0503050000020004" pitchFamily="34" charset="0"/>
              </a:rPr>
              <a:t>Les prochaines thématiques : </a:t>
            </a:r>
          </a:p>
          <a:p>
            <a:pPr algn="ctr"/>
            <a:endParaRPr lang="fr-FR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La structure de l’arbre analytique (objectifs et déclinaison – articulation financements privés/publics)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Les clefs de répartition des dépenses communes à différentes activités et indirectes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Les frais de personnel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4"/>
                </a:solidFill>
                <a:latin typeface="Fira Sans" panose="020B0503050000020004" pitchFamily="34" charset="0"/>
              </a:rPr>
              <a:t>Les services accessoires à l’enseignement : pause méridienne, …</a:t>
            </a:r>
            <a:endParaRPr lang="fr-FR" dirty="0">
              <a:solidFill>
                <a:schemeClr val="accent1"/>
              </a:solidFill>
              <a:latin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La question du coût des locaux (investissements, coût des locaux, PPI)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Les ratios de gestion notamment analytiques (construction et utilité)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Le lien entre la comptabilité analytique et le prévisionnel moyen terme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La mise en place de la comptabilité analytique (quel logiciel 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4"/>
                </a:solidFill>
                <a:latin typeface="Fira Sans" panose="020B0503050000020004" pitchFamily="34" charset="0"/>
              </a:rPr>
              <a:t>Les spécificités de l’enseignement agricole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1"/>
                </a:solidFill>
                <a:latin typeface="Fira Sans" panose="020B0503050000020004" pitchFamily="34" charset="0"/>
              </a:rPr>
              <a:t>Le contrôle interne et l’organigramme fonctionnel </a:t>
            </a:r>
          </a:p>
          <a:p>
            <a:pPr algn="ctr"/>
            <a:endParaRPr lang="fr-FR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algn="ctr"/>
            <a:endParaRPr lang="fr-FR" dirty="0">
              <a:solidFill>
                <a:schemeClr val="accent4"/>
              </a:solidFill>
              <a:latin typeface="Fira Sans" panose="020B0503050000020004" pitchFamily="34" charset="0"/>
            </a:endParaRPr>
          </a:p>
          <a:p>
            <a:pPr algn="ctr"/>
            <a:endParaRPr lang="fr-FR" dirty="0">
              <a:solidFill>
                <a:schemeClr val="accent4"/>
              </a:solidFill>
              <a:latin typeface="Fira Sans" panose="020B0503050000020004" pitchFamily="34" charset="0"/>
            </a:endParaRPr>
          </a:p>
        </p:txBody>
      </p:sp>
      <p:pic>
        <p:nvPicPr>
          <p:cNvPr id="4" name="object 6">
            <a:extLst>
              <a:ext uri="{FF2B5EF4-FFF2-40B4-BE49-F238E27FC236}">
                <a16:creationId xmlns:a16="http://schemas.microsoft.com/office/drawing/2014/main" id="{3BEC0CCE-2F32-5349-F795-0A6AF27F597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051" y="5755952"/>
            <a:ext cx="737246" cy="73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066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5DE42-1DD0-0098-A54E-86A1251D9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636607"/>
      </p:ext>
    </p:extLst>
  </p:cSld>
  <p:clrMapOvr>
    <a:masterClrMapping/>
  </p:clrMapOvr>
</p:sld>
</file>

<file path=ppt/theme/theme1.xml><?xml version="1.0" encoding="utf-8"?>
<a:theme xmlns:a="http://schemas.openxmlformats.org/drawingml/2006/main" name="TITRES">
  <a:themeElements>
    <a:clrScheme name="OGEC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692C5"/>
      </a:accent1>
      <a:accent2>
        <a:srgbClr val="EC0E66"/>
      </a:accent2>
      <a:accent3>
        <a:srgbClr val="C8DEF2"/>
      </a:accent3>
      <a:accent4>
        <a:srgbClr val="5592C4"/>
      </a:accent4>
      <a:accent5>
        <a:srgbClr val="EC0E66"/>
      </a:accent5>
      <a:accent6>
        <a:srgbClr val="C8DEF2"/>
      </a:accent6>
      <a:hlink>
        <a:srgbClr val="56E39F"/>
      </a:hlink>
      <a:folHlink>
        <a:srgbClr val="9459B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ERCALAIRES">
  <a:themeElements>
    <a:clrScheme name="OGEC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692C5"/>
      </a:accent1>
      <a:accent2>
        <a:srgbClr val="EC0E66"/>
      </a:accent2>
      <a:accent3>
        <a:srgbClr val="C8DEF2"/>
      </a:accent3>
      <a:accent4>
        <a:srgbClr val="5592C4"/>
      </a:accent4>
      <a:accent5>
        <a:srgbClr val="EC0E66"/>
      </a:accent5>
      <a:accent6>
        <a:srgbClr val="C8DEF2"/>
      </a:accent6>
      <a:hlink>
        <a:srgbClr val="56E39F"/>
      </a:hlink>
      <a:folHlink>
        <a:srgbClr val="9459B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GENDA">
  <a:themeElements>
    <a:clrScheme name="OGEC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692C5"/>
      </a:accent1>
      <a:accent2>
        <a:srgbClr val="EC0E66"/>
      </a:accent2>
      <a:accent3>
        <a:srgbClr val="C8DEF2"/>
      </a:accent3>
      <a:accent4>
        <a:srgbClr val="5592C4"/>
      </a:accent4>
      <a:accent5>
        <a:srgbClr val="EC0E66"/>
      </a:accent5>
      <a:accent6>
        <a:srgbClr val="C8DEF2"/>
      </a:accent6>
      <a:hlink>
        <a:srgbClr val="56E39F"/>
      </a:hlink>
      <a:folHlink>
        <a:srgbClr val="9459B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NTENUS TEXTE">
  <a:themeElements>
    <a:clrScheme name="OGEC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692C5"/>
      </a:accent1>
      <a:accent2>
        <a:srgbClr val="EC0E66"/>
      </a:accent2>
      <a:accent3>
        <a:srgbClr val="C8DEF2"/>
      </a:accent3>
      <a:accent4>
        <a:srgbClr val="5592C4"/>
      </a:accent4>
      <a:accent5>
        <a:srgbClr val="EC0E66"/>
      </a:accent5>
      <a:accent6>
        <a:srgbClr val="C8DEF2"/>
      </a:accent6>
      <a:hlink>
        <a:srgbClr val="56E39F"/>
      </a:hlink>
      <a:folHlink>
        <a:srgbClr val="9459B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ONTENU MEDIAS">
  <a:themeElements>
    <a:clrScheme name="OGEC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692C5"/>
      </a:accent1>
      <a:accent2>
        <a:srgbClr val="EC0E66"/>
      </a:accent2>
      <a:accent3>
        <a:srgbClr val="C8DEF2"/>
      </a:accent3>
      <a:accent4>
        <a:srgbClr val="5592C4"/>
      </a:accent4>
      <a:accent5>
        <a:srgbClr val="EC0E66"/>
      </a:accent5>
      <a:accent6>
        <a:srgbClr val="C8DEF2"/>
      </a:accent6>
      <a:hlink>
        <a:srgbClr val="56E39F"/>
      </a:hlink>
      <a:folHlink>
        <a:srgbClr val="9459B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GRAPHS ET SCHEMAS">
  <a:themeElements>
    <a:clrScheme name="OGEC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692C5"/>
      </a:accent1>
      <a:accent2>
        <a:srgbClr val="EC0E66"/>
      </a:accent2>
      <a:accent3>
        <a:srgbClr val="C8DEF2"/>
      </a:accent3>
      <a:accent4>
        <a:srgbClr val="5592C4"/>
      </a:accent4>
      <a:accent5>
        <a:srgbClr val="EC0E66"/>
      </a:accent5>
      <a:accent6>
        <a:srgbClr val="C8DEF2"/>
      </a:accent6>
      <a:hlink>
        <a:srgbClr val="56E39F"/>
      </a:hlink>
      <a:folHlink>
        <a:srgbClr val="9459B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IERGES">
  <a:themeElements>
    <a:clrScheme name="OGEC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692C5"/>
      </a:accent1>
      <a:accent2>
        <a:srgbClr val="EC0E66"/>
      </a:accent2>
      <a:accent3>
        <a:srgbClr val="C8DEF2"/>
      </a:accent3>
      <a:accent4>
        <a:srgbClr val="5592C4"/>
      </a:accent4>
      <a:accent5>
        <a:srgbClr val="EC0E66"/>
      </a:accent5>
      <a:accent6>
        <a:srgbClr val="C8DEF2"/>
      </a:accent6>
      <a:hlink>
        <a:srgbClr val="56E39F"/>
      </a:hlink>
      <a:folHlink>
        <a:srgbClr val="9459B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TACT">
  <a:themeElements>
    <a:clrScheme name="OGEC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692C5"/>
      </a:accent1>
      <a:accent2>
        <a:srgbClr val="EC0E66"/>
      </a:accent2>
      <a:accent3>
        <a:srgbClr val="C8DEF2"/>
      </a:accent3>
      <a:accent4>
        <a:srgbClr val="5592C4"/>
      </a:accent4>
      <a:accent5>
        <a:srgbClr val="EC0E66"/>
      </a:accent5>
      <a:accent6>
        <a:srgbClr val="C8DEF2"/>
      </a:accent6>
      <a:hlink>
        <a:srgbClr val="56E39F"/>
      </a:hlink>
      <a:folHlink>
        <a:srgbClr val="9459B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8EB6ACB9CBA9418BFF03A7F8130D8D" ma:contentTypeVersion="12" ma:contentTypeDescription="Crée un document." ma:contentTypeScope="" ma:versionID="abbfc33fc9c6631aa58b3655a2478010">
  <xsd:schema xmlns:xsd="http://www.w3.org/2001/XMLSchema" xmlns:xs="http://www.w3.org/2001/XMLSchema" xmlns:p="http://schemas.microsoft.com/office/2006/metadata/properties" xmlns:ns2="4026383f-e0df-4fbd-943c-67a4b2851a88" xmlns:ns3="9131c752-bd62-4747-a436-fb88e8c28eae" targetNamespace="http://schemas.microsoft.com/office/2006/metadata/properties" ma:root="true" ma:fieldsID="4145be5d78ad396a5d92e59e2fbe4b3b" ns2:_="" ns3:_="">
    <xsd:import namespace="4026383f-e0df-4fbd-943c-67a4b2851a88"/>
    <xsd:import namespace="9131c752-bd62-4747-a436-fb88e8c28e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383f-e0df-4fbd-943c-67a4b2851a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16db3ae5-cffc-41f7-ae2e-68038ca48a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1c752-bd62-4747-a436-fb88e8c28eae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8fcade2-b6ce-4af0-a393-d9ad7177bf0a}" ma:internalName="TaxCatchAll" ma:showField="CatchAllData" ma:web="9131c752-bd62-4747-a436-fb88e8c28e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26383f-e0df-4fbd-943c-67a4b2851a88">
      <Terms xmlns="http://schemas.microsoft.com/office/infopath/2007/PartnerControls"/>
    </lcf76f155ced4ddcb4097134ff3c332f>
    <TaxCatchAll xmlns="9131c752-bd62-4747-a436-fb88e8c28ea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14CB0F-ABF7-40DE-BD7B-E6D6B23C339B}"/>
</file>

<file path=customXml/itemProps2.xml><?xml version="1.0" encoding="utf-8"?>
<ds:datastoreItem xmlns:ds="http://schemas.openxmlformats.org/officeDocument/2006/customXml" ds:itemID="{9631D552-0B25-46E5-8799-8A1DEB823E12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ed4159ea-bd87-4232-b9f0-10e6a7d37945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7DB8C14-71AE-4054-8FA6-E352749765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4890</Words>
  <Application>Microsoft Office PowerPoint</Application>
  <PresentationFormat>Grand écran</PresentationFormat>
  <Paragraphs>855</Paragraphs>
  <Slides>40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40</vt:i4>
      </vt:variant>
    </vt:vector>
  </HeadingPairs>
  <TitlesOfParts>
    <vt:vector size="56" baseType="lpstr">
      <vt:lpstr>Aptos</vt:lpstr>
      <vt:lpstr>Arial</vt:lpstr>
      <vt:lpstr>Calibri</vt:lpstr>
      <vt:lpstr>Fira Sans</vt:lpstr>
      <vt:lpstr>Fira Sans Light</vt:lpstr>
      <vt:lpstr>Fira Sans Medium</vt:lpstr>
      <vt:lpstr>Fira Sans SemiBold</vt:lpstr>
      <vt:lpstr>Wingdings</vt:lpstr>
      <vt:lpstr>TITRES</vt:lpstr>
      <vt:lpstr>INTERCALAIRES</vt:lpstr>
      <vt:lpstr>AGENDA</vt:lpstr>
      <vt:lpstr>CONTENUS TEXTE</vt:lpstr>
      <vt:lpstr>CONTENU MEDIAS</vt:lpstr>
      <vt:lpstr>GRAPHS ET SCHEMAS</vt:lpstr>
      <vt:lpstr>VIERGES</vt:lpstr>
      <vt:lpstr>CONTACT</vt:lpstr>
      <vt:lpstr>WEBINAR ATELIER de la Fnogec   </vt:lpstr>
      <vt:lpstr>Présentation PowerPoint</vt:lpstr>
      <vt:lpstr>Pourquoi cet outil ?  </vt:lpstr>
      <vt:lpstr>Quel outil ?  </vt:lpstr>
      <vt:lpstr>Pour qui ?   </vt:lpstr>
      <vt:lpstr>Présentation PowerPoint</vt:lpstr>
      <vt:lpstr>La comptabilité analytique : un outil de pilotage au service de notre mission   un outil de pilotage au service de notre gestion  </vt:lpstr>
      <vt:lpstr>Présentation PowerPoint</vt:lpstr>
      <vt:lpstr>1. Notre cadre : la comptabilité générale </vt:lpstr>
      <vt:lpstr>1. Notre cadre : la comptabilité générale </vt:lpstr>
      <vt:lpstr>1. Notre cadre :  La comptabilité générale </vt:lpstr>
      <vt:lpstr>Exemple : un compte de résultat synthétique en comptabilité générale (charges et produits par nature)</vt:lpstr>
      <vt:lpstr>2. Découvrons la comptabilité analytique  </vt:lpstr>
      <vt:lpstr>Une illustration, nos élèves partent en voyage ! </vt:lpstr>
      <vt:lpstr>Présentation PowerPoint</vt:lpstr>
      <vt:lpstr>3. La comptabilité analytique vient répondre à une question, formulée par l’Ogec ou tout autre partenaire, notamment les financeurs publics.   </vt:lpstr>
      <vt:lpstr>4. La comptabilité analytique : un outil de pilotage indispensable</vt:lpstr>
      <vt:lpstr>Présentation PowerPoint</vt:lpstr>
      <vt:lpstr>Comptabilité analytique : Un exemple de détail des charges </vt:lpstr>
      <vt:lpstr>Comptabilité analytique: Un exemple de détail des produits</vt:lpstr>
      <vt:lpstr>Tableau synthétique d’un compte en analytique charges/produits</vt:lpstr>
      <vt:lpstr>Tableau synthétique d’un compte en analytique charges/produits</vt:lpstr>
      <vt:lpstr>Points clés à retenir </vt:lpstr>
      <vt:lpstr>6. L’arbre analytique préconisé par la Fnogec    </vt:lpstr>
      <vt:lpstr>6. L’arbre analytique préconisé par la Fnogec et le positionnement de l’éventuel équivalent loyer     </vt:lpstr>
      <vt:lpstr>Décomposition de l’arbre analytique  Exemple : zoom sur la maternelle sous contrat </vt:lpstr>
      <vt:lpstr>Décomposition de l’arbre analytique  Exemple : zoom sur la restauration</vt:lpstr>
      <vt:lpstr>7. Un exemple : La restauration en autogestion</vt:lpstr>
      <vt:lpstr>Exemple : La restauration en autogestion</vt:lpstr>
      <vt:lpstr>8. La comptabilité analytique et la transparence financière  Une aide indispensable à ces obligations de transparence prévues par la LOI DEBRE </vt:lpstr>
      <vt:lpstr>8.1 La comptabilité analytique et l’obligation de transparence financière : l’obligation de transmission des comptes de résultat </vt:lpstr>
      <vt:lpstr>Présentation PowerPoint</vt:lpstr>
      <vt:lpstr>Présentation PowerPoint</vt:lpstr>
      <vt:lpstr>8.2 La comptabilité analytique et l’obligation de transparence financière  Une aide indispensable à la fixation (encadrée) des tarifs des familles </vt:lpstr>
      <vt:lpstr>8.2 La comptabilité analytique et l’obligation de transparence financière  Une aide indispensable à la fixation (encadrée) des tarifs des familles    </vt:lpstr>
      <vt:lpstr>8.3 La comptabilité analytique : une aide à la gestion prévisionnelle à moyen terme des Ogec (5/7 ans) </vt:lpstr>
      <vt:lpstr>La comptabilité analytique : un outil de pilotage au service de notre mission   un outil de pilotage au service de notre gestion  </vt:lpstr>
      <vt:lpstr>L’arbre analytique proposé par la Fnogec</vt:lpstr>
      <vt:lpstr>La comptabilité analytique : un outil de pilotage au service de notre mission   un outil de pilotage au service de notre gestion 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 | Arnaud Longueville</dc:creator>
  <cp:lastModifiedBy>Jean-Christophe CARREL</cp:lastModifiedBy>
  <cp:revision>108</cp:revision>
  <cp:lastPrinted>2025-09-25T06:58:51Z</cp:lastPrinted>
  <dcterms:created xsi:type="dcterms:W3CDTF">2021-03-15T21:28:29Z</dcterms:created>
  <dcterms:modified xsi:type="dcterms:W3CDTF">2025-09-25T09:44:42Z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0x0101008F8EB6ACB9CBA9418BFF03A7F8130D8D</vt:lpwstr>
  </property>
  <property fmtid="{D5CDD505-2E9C-101B-9397-08002B2CF9AE}" pid="3" name="MediaServiceImageTags">
    <vt:lpwstr/>
  </property>
</Properties>
</file>